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9" r:id="rId6"/>
    <p:sldId id="267" r:id="rId7"/>
    <p:sldId id="258" r:id="rId8"/>
    <p:sldId id="260" r:id="rId9"/>
    <p:sldId id="261" r:id="rId10"/>
    <p:sldId id="266" r:id="rId11"/>
    <p:sldId id="269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E656D-DEAF-4D36-8A1A-A33C8E63EB6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B58C1B-35C4-4166-8526-ABF44660E997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проблемы «перестройки» = неадекватность политического руководства</a:t>
          </a:r>
          <a:endParaRPr lang="ru-RU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94E038-4018-4504-ABFE-246303C65706}" type="parTrans" cxnId="{972E53E2-A698-4657-9E40-8D5C927D9190}">
      <dgm:prSet/>
      <dgm:spPr/>
      <dgm:t>
        <a:bodyPr/>
        <a:lstStyle/>
        <a:p>
          <a:endParaRPr lang="ru-RU"/>
        </a:p>
      </dgm:t>
    </dgm:pt>
    <dgm:pt modelId="{D46D0DF7-505B-4718-B048-D3AEE74B9FCB}" type="sibTrans" cxnId="{972E53E2-A698-4657-9E40-8D5C927D9190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F659E16-AFB1-4965-9DF0-69F482AE8F35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демократизация политической системы</a:t>
          </a:r>
          <a:endParaRPr lang="ru-RU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6F7BCB-CDED-4D7D-A7E3-7F6E7E993601}" type="parTrans" cxnId="{EFA259AB-28CC-426A-9F49-0B3D6AE564B6}">
      <dgm:prSet/>
      <dgm:spPr/>
      <dgm:t>
        <a:bodyPr/>
        <a:lstStyle/>
        <a:p>
          <a:endParaRPr lang="ru-RU"/>
        </a:p>
      </dgm:t>
    </dgm:pt>
    <dgm:pt modelId="{7CFF0865-DE4E-4387-9A0D-615DD642226B}" type="sibTrans" cxnId="{EFA259AB-28CC-426A-9F49-0B3D6AE564B6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D9F8B4F-115E-407D-8FDA-D46C4C6CD476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выборы в Верховный Совет СССР (1989 г.) и БССР (1990 г.)</a:t>
          </a:r>
          <a:endParaRPr lang="ru-RU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DEA0A3-6068-4BF1-9854-E13552234737}" type="parTrans" cxnId="{78E4DA4C-8E14-4035-BF04-749DF32AD124}">
      <dgm:prSet/>
      <dgm:spPr/>
      <dgm:t>
        <a:bodyPr/>
        <a:lstStyle/>
        <a:p>
          <a:endParaRPr lang="ru-RU"/>
        </a:p>
      </dgm:t>
    </dgm:pt>
    <dgm:pt modelId="{E03C1C84-26F7-4AA3-9F1D-91C8AFFCF0BE}" type="sibTrans" cxnId="{78E4DA4C-8E14-4035-BF04-749DF32AD124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A394FB0-3EB7-45F6-A66D-BABD353310D6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парламентская оппозиция</a:t>
          </a:r>
          <a:endParaRPr lang="ru-RU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2E495C1-8B45-4B69-8AAD-2BD95C47286A}" type="parTrans" cxnId="{2EA53590-DC1A-4AA7-8599-306189D25EE0}">
      <dgm:prSet/>
      <dgm:spPr/>
      <dgm:t>
        <a:bodyPr/>
        <a:lstStyle/>
        <a:p>
          <a:endParaRPr lang="ru-RU"/>
        </a:p>
      </dgm:t>
    </dgm:pt>
    <dgm:pt modelId="{3EA18E2E-16F9-4C70-98B3-03EBE63C9A7B}" type="sibTrans" cxnId="{2EA53590-DC1A-4AA7-8599-306189D25EE0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7F184F9-90B0-49F7-A64E-746EA700C5F4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формирование многопартийности</a:t>
          </a:r>
          <a:endParaRPr lang="ru-RU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068ECA-0528-460D-8B5D-196DD4B8A94E}" type="parTrans" cxnId="{FE897635-3338-44B0-A9F4-DEF045036B48}">
      <dgm:prSet/>
      <dgm:spPr/>
      <dgm:t>
        <a:bodyPr/>
        <a:lstStyle/>
        <a:p>
          <a:endParaRPr lang="ru-RU"/>
        </a:p>
      </dgm:t>
    </dgm:pt>
    <dgm:pt modelId="{43267FBF-EEA8-423B-8814-1029D937E27A}" type="sibTrans" cxnId="{FE897635-3338-44B0-A9F4-DEF045036B48}">
      <dgm:prSet/>
      <dgm:spPr/>
      <dgm:t>
        <a:bodyPr/>
        <a:lstStyle/>
        <a:p>
          <a:endParaRPr lang="ru-RU"/>
        </a:p>
      </dgm:t>
    </dgm:pt>
    <dgm:pt modelId="{2C027E98-2497-48AE-A7D7-5ED18E1B0362}" type="pres">
      <dgm:prSet presAssocID="{D42E656D-DEAF-4D36-8A1A-A33C8E63EB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B3C8E1-2219-4A83-BEFE-B3388EBF7E66}" type="pres">
      <dgm:prSet presAssocID="{D42E656D-DEAF-4D36-8A1A-A33C8E63EB60}" presName="dummyMaxCanvas" presStyleCnt="0">
        <dgm:presLayoutVars/>
      </dgm:prSet>
      <dgm:spPr/>
    </dgm:pt>
    <dgm:pt modelId="{976B9413-2EBA-4308-B52A-C509418705B9}" type="pres">
      <dgm:prSet presAssocID="{D42E656D-DEAF-4D36-8A1A-A33C8E63EB6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E233E-82D7-488E-BA50-018D51B28594}" type="pres">
      <dgm:prSet presAssocID="{D42E656D-DEAF-4D36-8A1A-A33C8E63EB6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7D02A-EB7B-4DC4-A237-5E99C7C99B5E}" type="pres">
      <dgm:prSet presAssocID="{D42E656D-DEAF-4D36-8A1A-A33C8E63EB6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5CAD-2EFE-40D6-AF71-F46C7A1295D1}" type="pres">
      <dgm:prSet presAssocID="{D42E656D-DEAF-4D36-8A1A-A33C8E63EB6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6148C-16C7-4C01-A4A7-8514D61CD615}" type="pres">
      <dgm:prSet presAssocID="{D42E656D-DEAF-4D36-8A1A-A33C8E63EB6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2DF2-F329-4711-BA92-AE2BC50277F8}" type="pres">
      <dgm:prSet presAssocID="{D42E656D-DEAF-4D36-8A1A-A33C8E63EB6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B3766-189F-4AFB-B2A2-A784BDB6C43A}" type="pres">
      <dgm:prSet presAssocID="{D42E656D-DEAF-4D36-8A1A-A33C8E63EB6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48458-821C-406A-85E1-80F3A5B1F349}" type="pres">
      <dgm:prSet presAssocID="{D42E656D-DEAF-4D36-8A1A-A33C8E63EB6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BF08-8C79-4AB4-B816-7F2B86469F4A}" type="pres">
      <dgm:prSet presAssocID="{D42E656D-DEAF-4D36-8A1A-A33C8E63EB6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DFD37-58BA-430F-AA34-87D8ABC41785}" type="pres">
      <dgm:prSet presAssocID="{D42E656D-DEAF-4D36-8A1A-A33C8E63EB6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3621C-1F96-417F-9A1D-04DE900D4CE8}" type="pres">
      <dgm:prSet presAssocID="{D42E656D-DEAF-4D36-8A1A-A33C8E63EB6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5E4C5-12AB-4BC2-B045-624DADEC9E1F}" type="pres">
      <dgm:prSet presAssocID="{D42E656D-DEAF-4D36-8A1A-A33C8E63EB6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57CD9-D1AD-4108-9A9E-38481F2F3BA4}" type="pres">
      <dgm:prSet presAssocID="{D42E656D-DEAF-4D36-8A1A-A33C8E63EB6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C7D86-68C6-4059-BE9D-CB6C40E68FC6}" type="pres">
      <dgm:prSet presAssocID="{D42E656D-DEAF-4D36-8A1A-A33C8E63EB6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E0E18-4D1D-43B1-AD10-3135B354C170}" type="presOf" srcId="{DA394FB0-3EB7-45F6-A66D-BABD353310D6}" destId="{B7F25CAD-2EFE-40D6-AF71-F46C7A1295D1}" srcOrd="0" destOrd="0" presId="urn:microsoft.com/office/officeart/2005/8/layout/vProcess5"/>
    <dgm:cxn modelId="{826992B8-4B16-46A7-B1F4-FE032AAF03C4}" type="presOf" srcId="{9F659E16-AFB1-4965-9DF0-69F482AE8F35}" destId="{48BE233E-82D7-488E-BA50-018D51B28594}" srcOrd="0" destOrd="0" presId="urn:microsoft.com/office/officeart/2005/8/layout/vProcess5"/>
    <dgm:cxn modelId="{50B3C039-32C5-4173-B70C-05B7DD6BA4AA}" type="presOf" srcId="{23B58C1B-35C4-4166-8526-ABF44660E997}" destId="{976B9413-2EBA-4308-B52A-C509418705B9}" srcOrd="0" destOrd="0" presId="urn:microsoft.com/office/officeart/2005/8/layout/vProcess5"/>
    <dgm:cxn modelId="{FE897635-3338-44B0-A9F4-DEF045036B48}" srcId="{D42E656D-DEAF-4D36-8A1A-A33C8E63EB60}" destId="{C7F184F9-90B0-49F7-A64E-746EA700C5F4}" srcOrd="4" destOrd="0" parTransId="{FB068ECA-0528-460D-8B5D-196DD4B8A94E}" sibTransId="{43267FBF-EEA8-423B-8814-1029D937E27A}"/>
    <dgm:cxn modelId="{7C372909-D3DA-406F-9152-6DAE8B6EFB9B}" type="presOf" srcId="{23B58C1B-35C4-4166-8526-ABF44660E997}" destId="{398DFD37-58BA-430F-AA34-87D8ABC41785}" srcOrd="1" destOrd="0" presId="urn:microsoft.com/office/officeart/2005/8/layout/vProcess5"/>
    <dgm:cxn modelId="{3890DFA3-3C58-467A-9EF9-642C11E9A021}" type="presOf" srcId="{C7F184F9-90B0-49F7-A64E-746EA700C5F4}" destId="{C74C7D86-68C6-4059-BE9D-CB6C40E68FC6}" srcOrd="1" destOrd="0" presId="urn:microsoft.com/office/officeart/2005/8/layout/vProcess5"/>
    <dgm:cxn modelId="{EFA259AB-28CC-426A-9F49-0B3D6AE564B6}" srcId="{D42E656D-DEAF-4D36-8A1A-A33C8E63EB60}" destId="{9F659E16-AFB1-4965-9DF0-69F482AE8F35}" srcOrd="1" destOrd="0" parTransId="{026F7BCB-CDED-4D7D-A7E3-7F6E7E993601}" sibTransId="{7CFF0865-DE4E-4387-9A0D-615DD642226B}"/>
    <dgm:cxn modelId="{78E4DA4C-8E14-4035-BF04-749DF32AD124}" srcId="{D42E656D-DEAF-4D36-8A1A-A33C8E63EB60}" destId="{1D9F8B4F-115E-407D-8FDA-D46C4C6CD476}" srcOrd="2" destOrd="0" parTransId="{C9DEA0A3-6068-4BF1-9854-E13552234737}" sibTransId="{E03C1C84-26F7-4AA3-9F1D-91C8AFFCF0BE}"/>
    <dgm:cxn modelId="{D952726E-4394-4D1F-97EB-00E1740410F3}" type="presOf" srcId="{7CFF0865-DE4E-4387-9A0D-615DD642226B}" destId="{833B3766-189F-4AFB-B2A2-A784BDB6C43A}" srcOrd="0" destOrd="0" presId="urn:microsoft.com/office/officeart/2005/8/layout/vProcess5"/>
    <dgm:cxn modelId="{E4FA628D-5BE1-4CC4-859D-ECF62909165F}" type="presOf" srcId="{1D9F8B4F-115E-407D-8FDA-D46C4C6CD476}" destId="{E365E4C5-12AB-4BC2-B045-624DADEC9E1F}" srcOrd="1" destOrd="0" presId="urn:microsoft.com/office/officeart/2005/8/layout/vProcess5"/>
    <dgm:cxn modelId="{972E53E2-A698-4657-9E40-8D5C927D9190}" srcId="{D42E656D-DEAF-4D36-8A1A-A33C8E63EB60}" destId="{23B58C1B-35C4-4166-8526-ABF44660E997}" srcOrd="0" destOrd="0" parTransId="{0F94E038-4018-4504-ABFE-246303C65706}" sibTransId="{D46D0DF7-505B-4718-B048-D3AEE74B9FCB}"/>
    <dgm:cxn modelId="{203C4E71-49F6-4342-92CA-61A0D5ACB4E4}" type="presOf" srcId="{DA394FB0-3EB7-45F6-A66D-BABD353310D6}" destId="{88357CD9-D1AD-4108-9A9E-38481F2F3BA4}" srcOrd="1" destOrd="0" presId="urn:microsoft.com/office/officeart/2005/8/layout/vProcess5"/>
    <dgm:cxn modelId="{2EA53590-DC1A-4AA7-8599-306189D25EE0}" srcId="{D42E656D-DEAF-4D36-8A1A-A33C8E63EB60}" destId="{DA394FB0-3EB7-45F6-A66D-BABD353310D6}" srcOrd="3" destOrd="0" parTransId="{02E495C1-8B45-4B69-8AAD-2BD95C47286A}" sibTransId="{3EA18E2E-16F9-4C70-98B3-03EBE63C9A7B}"/>
    <dgm:cxn modelId="{193A6B28-450F-4543-9FAB-D68104942D2D}" type="presOf" srcId="{3EA18E2E-16F9-4C70-98B3-03EBE63C9A7B}" destId="{FAE9BF08-8C79-4AB4-B816-7F2B86469F4A}" srcOrd="0" destOrd="0" presId="urn:microsoft.com/office/officeart/2005/8/layout/vProcess5"/>
    <dgm:cxn modelId="{1B1C4AF0-7F0B-4FAB-A387-E22D6F72AACA}" type="presOf" srcId="{E03C1C84-26F7-4AA3-9F1D-91C8AFFCF0BE}" destId="{C5748458-821C-406A-85E1-80F3A5B1F349}" srcOrd="0" destOrd="0" presId="urn:microsoft.com/office/officeart/2005/8/layout/vProcess5"/>
    <dgm:cxn modelId="{AD9B497C-2380-48CC-815C-4F854CC1B857}" type="presOf" srcId="{1D9F8B4F-115E-407D-8FDA-D46C4C6CD476}" destId="{C087D02A-EB7B-4DC4-A237-5E99C7C99B5E}" srcOrd="0" destOrd="0" presId="urn:microsoft.com/office/officeart/2005/8/layout/vProcess5"/>
    <dgm:cxn modelId="{429C6665-DD0C-4031-B452-B64F76A672D7}" type="presOf" srcId="{D46D0DF7-505B-4718-B048-D3AEE74B9FCB}" destId="{ED112DF2-F329-4711-BA92-AE2BC50277F8}" srcOrd="0" destOrd="0" presId="urn:microsoft.com/office/officeart/2005/8/layout/vProcess5"/>
    <dgm:cxn modelId="{003D36F8-6E83-40D0-A1DB-6FBB31A32D39}" type="presOf" srcId="{9F659E16-AFB1-4965-9DF0-69F482AE8F35}" destId="{C143621C-1F96-417F-9A1D-04DE900D4CE8}" srcOrd="1" destOrd="0" presId="urn:microsoft.com/office/officeart/2005/8/layout/vProcess5"/>
    <dgm:cxn modelId="{B0EB5A81-ACF0-4F56-A3AC-B8FBD6756539}" type="presOf" srcId="{D42E656D-DEAF-4D36-8A1A-A33C8E63EB60}" destId="{2C027E98-2497-48AE-A7D7-5ED18E1B0362}" srcOrd="0" destOrd="0" presId="urn:microsoft.com/office/officeart/2005/8/layout/vProcess5"/>
    <dgm:cxn modelId="{643C733A-2647-4FA5-B5C5-A2C1AF5AAB81}" type="presOf" srcId="{C7F184F9-90B0-49F7-A64E-746EA700C5F4}" destId="{6E86148C-16C7-4C01-A4A7-8514D61CD615}" srcOrd="0" destOrd="0" presId="urn:microsoft.com/office/officeart/2005/8/layout/vProcess5"/>
    <dgm:cxn modelId="{D6D313F1-E634-4E47-8C51-2998F40909FA}" type="presParOf" srcId="{2C027E98-2497-48AE-A7D7-5ED18E1B0362}" destId="{7FB3C8E1-2219-4A83-BEFE-B3388EBF7E66}" srcOrd="0" destOrd="0" presId="urn:microsoft.com/office/officeart/2005/8/layout/vProcess5"/>
    <dgm:cxn modelId="{78BDD390-312E-4F22-B124-A3930E491EC1}" type="presParOf" srcId="{2C027E98-2497-48AE-A7D7-5ED18E1B0362}" destId="{976B9413-2EBA-4308-B52A-C509418705B9}" srcOrd="1" destOrd="0" presId="urn:microsoft.com/office/officeart/2005/8/layout/vProcess5"/>
    <dgm:cxn modelId="{D4B4ADD0-59CA-4FB3-B417-F00C5605669D}" type="presParOf" srcId="{2C027E98-2497-48AE-A7D7-5ED18E1B0362}" destId="{48BE233E-82D7-488E-BA50-018D51B28594}" srcOrd="2" destOrd="0" presId="urn:microsoft.com/office/officeart/2005/8/layout/vProcess5"/>
    <dgm:cxn modelId="{89729610-95AB-4909-92CC-0C096CFC786C}" type="presParOf" srcId="{2C027E98-2497-48AE-A7D7-5ED18E1B0362}" destId="{C087D02A-EB7B-4DC4-A237-5E99C7C99B5E}" srcOrd="3" destOrd="0" presId="urn:microsoft.com/office/officeart/2005/8/layout/vProcess5"/>
    <dgm:cxn modelId="{E525AC08-E197-4F90-8635-A9AE75FE2B17}" type="presParOf" srcId="{2C027E98-2497-48AE-A7D7-5ED18E1B0362}" destId="{B7F25CAD-2EFE-40D6-AF71-F46C7A1295D1}" srcOrd="4" destOrd="0" presId="urn:microsoft.com/office/officeart/2005/8/layout/vProcess5"/>
    <dgm:cxn modelId="{C4A849F0-E2B7-43F5-8986-B596BE0657DA}" type="presParOf" srcId="{2C027E98-2497-48AE-A7D7-5ED18E1B0362}" destId="{6E86148C-16C7-4C01-A4A7-8514D61CD615}" srcOrd="5" destOrd="0" presId="urn:microsoft.com/office/officeart/2005/8/layout/vProcess5"/>
    <dgm:cxn modelId="{11225855-0022-47BB-AC69-51F6C6D3858F}" type="presParOf" srcId="{2C027E98-2497-48AE-A7D7-5ED18E1B0362}" destId="{ED112DF2-F329-4711-BA92-AE2BC50277F8}" srcOrd="6" destOrd="0" presId="urn:microsoft.com/office/officeart/2005/8/layout/vProcess5"/>
    <dgm:cxn modelId="{9DE8DEB8-B327-4DCF-925F-DC4C77C65015}" type="presParOf" srcId="{2C027E98-2497-48AE-A7D7-5ED18E1B0362}" destId="{833B3766-189F-4AFB-B2A2-A784BDB6C43A}" srcOrd="7" destOrd="0" presId="urn:microsoft.com/office/officeart/2005/8/layout/vProcess5"/>
    <dgm:cxn modelId="{0A6FDF0D-C432-4844-B9FB-00A3BD3F4ADA}" type="presParOf" srcId="{2C027E98-2497-48AE-A7D7-5ED18E1B0362}" destId="{C5748458-821C-406A-85E1-80F3A5B1F349}" srcOrd="8" destOrd="0" presId="urn:microsoft.com/office/officeart/2005/8/layout/vProcess5"/>
    <dgm:cxn modelId="{615CEC8E-47F5-4F30-86FF-7D00EDF73536}" type="presParOf" srcId="{2C027E98-2497-48AE-A7D7-5ED18E1B0362}" destId="{FAE9BF08-8C79-4AB4-B816-7F2B86469F4A}" srcOrd="9" destOrd="0" presId="urn:microsoft.com/office/officeart/2005/8/layout/vProcess5"/>
    <dgm:cxn modelId="{C28D723F-263D-407B-965B-56CA8A410CDD}" type="presParOf" srcId="{2C027E98-2497-48AE-A7D7-5ED18E1B0362}" destId="{398DFD37-58BA-430F-AA34-87D8ABC41785}" srcOrd="10" destOrd="0" presId="urn:microsoft.com/office/officeart/2005/8/layout/vProcess5"/>
    <dgm:cxn modelId="{DB312D8D-ADF6-4FEB-BB62-C3FFCF3F967F}" type="presParOf" srcId="{2C027E98-2497-48AE-A7D7-5ED18E1B0362}" destId="{C143621C-1F96-417F-9A1D-04DE900D4CE8}" srcOrd="11" destOrd="0" presId="urn:microsoft.com/office/officeart/2005/8/layout/vProcess5"/>
    <dgm:cxn modelId="{5599A934-B55F-48C6-AE2B-EC0C8C893998}" type="presParOf" srcId="{2C027E98-2497-48AE-A7D7-5ED18E1B0362}" destId="{E365E4C5-12AB-4BC2-B045-624DADEC9E1F}" srcOrd="12" destOrd="0" presId="urn:microsoft.com/office/officeart/2005/8/layout/vProcess5"/>
    <dgm:cxn modelId="{6EEB5554-4441-4A98-9EDE-909489D2FF78}" type="presParOf" srcId="{2C027E98-2497-48AE-A7D7-5ED18E1B0362}" destId="{88357CD9-D1AD-4108-9A9E-38481F2F3BA4}" srcOrd="13" destOrd="0" presId="urn:microsoft.com/office/officeart/2005/8/layout/vProcess5"/>
    <dgm:cxn modelId="{36DACE3B-92B0-43C9-BBD5-D6CD1EDC1869}" type="presParOf" srcId="{2C027E98-2497-48AE-A7D7-5ED18E1B0362}" destId="{C74C7D86-68C6-4059-BE9D-CB6C40E68F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E469B-74FA-4B05-932F-FFD3AEB766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3D46A-5ABD-4681-A95A-7E7E40F969E3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Путч </a:t>
          </a:r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19-21.08.1991 </a:t>
          </a:r>
          <a:r>
            <a:rPr lang="ru-RU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г.</a:t>
          </a:r>
          <a:endParaRPr lang="ru-RU" sz="2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181DC92-CF91-48FD-B582-EF6D261156FA}" type="parTrans" cxnId="{3992F4FF-EE39-4495-AFEE-0D8EBE61F7F2}">
      <dgm:prSet/>
      <dgm:spPr/>
      <dgm:t>
        <a:bodyPr/>
        <a:lstStyle/>
        <a:p>
          <a:endParaRPr lang="ru-RU"/>
        </a:p>
      </dgm:t>
    </dgm:pt>
    <dgm:pt modelId="{83B137B0-F3A6-4031-BC8B-B101032D4304}" type="sibTrans" cxnId="{3992F4FF-EE39-4495-AFEE-0D8EBE61F7F2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FE29C8F-24D5-43CF-B4BD-A8259EB1698C}">
      <dgm:prSet phldrT="[Текст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27 июля 1990 г. Принятие Декларации о государственном суверенитете БССР.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0C2102E-F83A-4461-90FE-259741871577}" type="parTrans" cxnId="{DBF432E9-6708-4E06-8435-F77D3EFD648E}">
      <dgm:prSet/>
      <dgm:spPr/>
      <dgm:t>
        <a:bodyPr/>
        <a:lstStyle/>
        <a:p>
          <a:endParaRPr lang="ru-RU"/>
        </a:p>
      </dgm:t>
    </dgm:pt>
    <dgm:pt modelId="{D9E67EC9-B2FE-4BAA-843F-F81D52EF1E7E}" type="sibTrans" cxnId="{DBF432E9-6708-4E06-8435-F77D3EFD648E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272B1F7-37DC-43ED-9D1C-66736E1C88AE}">
      <dgm:prSet phldrT="[Текст]" custT="1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8 декабря 1991 г. Прекращение существования СССР. </a:t>
          </a:r>
          <a:endParaRPr lang="ru-RU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EBE5219-3E67-4D9E-856B-903C0F493D8A}" type="parTrans" cxnId="{65DB068F-FA9D-44B9-91FF-63EF30ECE7FD}">
      <dgm:prSet/>
      <dgm:spPr/>
      <dgm:t>
        <a:bodyPr/>
        <a:lstStyle/>
        <a:p>
          <a:endParaRPr lang="ru-RU"/>
        </a:p>
      </dgm:t>
    </dgm:pt>
    <dgm:pt modelId="{E5D5013A-573B-4835-92A4-34F695A642F5}" type="sibTrans" cxnId="{65DB068F-FA9D-44B9-91FF-63EF30ECE7FD}">
      <dgm:prSet/>
      <dgm:spPr/>
      <dgm:t>
        <a:bodyPr/>
        <a:lstStyle/>
        <a:p>
          <a:endParaRPr lang="ru-RU"/>
        </a:p>
      </dgm:t>
    </dgm:pt>
    <dgm:pt modelId="{9ACBA053-0157-4C34-BD29-61D8CEA6BACF}">
      <dgm:prSet phldrT="[Текст]"/>
      <dgm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25 августа 1991 г. Придание статуса конституционного закона Декларации о государственном суверенитете БССР.</a:t>
          </a:r>
          <a:endParaRPr lang="ru-RU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2903E2-1BE8-4D31-BE89-4391420C0293}" type="parTrans" cxnId="{C8678252-D1A4-4E16-9737-CCCFB6774538}">
      <dgm:prSet/>
      <dgm:spPr/>
      <dgm:t>
        <a:bodyPr/>
        <a:lstStyle/>
        <a:p>
          <a:endParaRPr lang="ru-RU"/>
        </a:p>
      </dgm:t>
    </dgm:pt>
    <dgm:pt modelId="{FF448106-9140-4A49-A980-FF305B7BAC50}" type="sibTrans" cxnId="{C8678252-D1A4-4E16-9737-CCCFB6774538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E888967-782F-455C-83F6-EE13ADEFAA09}" type="pres">
      <dgm:prSet presAssocID="{A6CE469B-74FA-4B05-932F-FFD3AEB766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4B4C2-A288-4667-A33C-237B521A0AF9}" type="pres">
      <dgm:prSet presAssocID="{A6CE469B-74FA-4B05-932F-FFD3AEB76673}" presName="dummyMaxCanvas" presStyleCnt="0">
        <dgm:presLayoutVars/>
      </dgm:prSet>
      <dgm:spPr/>
    </dgm:pt>
    <dgm:pt modelId="{5A4A70A2-9426-44F4-8E29-9CDCC12FB812}" type="pres">
      <dgm:prSet presAssocID="{A6CE469B-74FA-4B05-932F-FFD3AEB76673}" presName="FourNodes_1" presStyleLbl="node1" presStyleIdx="0" presStyleCnt="4" custLinFactY="18427" custLinFactNeighborX="86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E841A-F490-4BB5-94DB-905A625000C6}" type="pres">
      <dgm:prSet presAssocID="{A6CE469B-74FA-4B05-932F-FFD3AEB76673}" presName="FourNodes_2" presStyleLbl="node1" presStyleIdx="1" presStyleCnt="4" custLinFactY="-15903" custLinFactNeighborX="-82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275F-6BFB-4538-94FC-E4D35DE3EB96}" type="pres">
      <dgm:prSet presAssocID="{A6CE469B-74FA-4B05-932F-FFD3AEB766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5DF97-4883-4E74-B3F8-5ED9EBA9CABF}" type="pres">
      <dgm:prSet presAssocID="{A6CE469B-74FA-4B05-932F-FFD3AEB766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3A72-A346-4353-9DB9-F50717597F54}" type="pres">
      <dgm:prSet presAssocID="{A6CE469B-74FA-4B05-932F-FFD3AEB766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A2A8-0216-4595-9997-C31EDD864F89}" type="pres">
      <dgm:prSet presAssocID="{A6CE469B-74FA-4B05-932F-FFD3AEB766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9B61-349D-4AA8-9564-F20D7D7AB2F2}" type="pres">
      <dgm:prSet presAssocID="{A6CE469B-74FA-4B05-932F-FFD3AEB766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EB20D-67A9-4F75-9E5D-6B2CF516371F}" type="pres">
      <dgm:prSet presAssocID="{A6CE469B-74FA-4B05-932F-FFD3AEB766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A8EF6-886F-4B8F-8EE2-138E002FECE1}" type="pres">
      <dgm:prSet presAssocID="{A6CE469B-74FA-4B05-932F-FFD3AEB766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C1DA9-0AFB-4084-8D9B-425534AA3AC9}" type="pres">
      <dgm:prSet presAssocID="{A6CE469B-74FA-4B05-932F-FFD3AEB766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3F23A-CFA9-49FB-B3C9-9EB5D37C3AF7}" type="pres">
      <dgm:prSet presAssocID="{A6CE469B-74FA-4B05-932F-FFD3AEB766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C5A54-749B-41C7-BF0A-3E2FE6B1D9DB}" type="presOf" srcId="{9ACBA053-0157-4C34-BD29-61D8CEA6BACF}" destId="{B3CC1DA9-0AFB-4084-8D9B-425534AA3AC9}" srcOrd="1" destOrd="0" presId="urn:microsoft.com/office/officeart/2005/8/layout/vProcess5"/>
    <dgm:cxn modelId="{DBF432E9-6708-4E06-8435-F77D3EFD648E}" srcId="{A6CE469B-74FA-4B05-932F-FFD3AEB76673}" destId="{0FE29C8F-24D5-43CF-B4BD-A8259EB1698C}" srcOrd="1" destOrd="0" parTransId="{B0C2102E-F83A-4461-90FE-259741871577}" sibTransId="{D9E67EC9-B2FE-4BAA-843F-F81D52EF1E7E}"/>
    <dgm:cxn modelId="{957F2B2B-4405-48E6-B086-36A776E15EE2}" type="presOf" srcId="{C272B1F7-37DC-43ED-9D1C-66736E1C88AE}" destId="{0C15DF97-4883-4E74-B3F8-5ED9EBA9CABF}" srcOrd="0" destOrd="0" presId="urn:microsoft.com/office/officeart/2005/8/layout/vProcess5"/>
    <dgm:cxn modelId="{C8678252-D1A4-4E16-9737-CCCFB6774538}" srcId="{A6CE469B-74FA-4B05-932F-FFD3AEB76673}" destId="{9ACBA053-0157-4C34-BD29-61D8CEA6BACF}" srcOrd="2" destOrd="0" parTransId="{432903E2-1BE8-4D31-BE89-4391420C0293}" sibTransId="{FF448106-9140-4A49-A980-FF305B7BAC50}"/>
    <dgm:cxn modelId="{462D4695-08BB-4511-B75F-13844A12BEB0}" type="presOf" srcId="{D9E67EC9-B2FE-4BAA-843F-F81D52EF1E7E}" destId="{903AA2A8-0216-4595-9997-C31EDD864F89}" srcOrd="0" destOrd="0" presId="urn:microsoft.com/office/officeart/2005/8/layout/vProcess5"/>
    <dgm:cxn modelId="{4F275CFC-8625-4001-B8DA-3DEE1435AD41}" type="presOf" srcId="{83B137B0-F3A6-4031-BC8B-B101032D4304}" destId="{99CD3A72-A346-4353-9DB9-F50717597F54}" srcOrd="0" destOrd="0" presId="urn:microsoft.com/office/officeart/2005/8/layout/vProcess5"/>
    <dgm:cxn modelId="{3992F4FF-EE39-4495-AFEE-0D8EBE61F7F2}" srcId="{A6CE469B-74FA-4B05-932F-FFD3AEB76673}" destId="{CE43D46A-5ABD-4681-A95A-7E7E40F969E3}" srcOrd="0" destOrd="0" parTransId="{C181DC92-CF91-48FD-B582-EF6D261156FA}" sibTransId="{83B137B0-F3A6-4031-BC8B-B101032D4304}"/>
    <dgm:cxn modelId="{2DBB1212-0450-4A41-B70D-E142E387C891}" type="presOf" srcId="{CE43D46A-5ABD-4681-A95A-7E7E40F969E3}" destId="{663EB20D-67A9-4F75-9E5D-6B2CF516371F}" srcOrd="1" destOrd="0" presId="urn:microsoft.com/office/officeart/2005/8/layout/vProcess5"/>
    <dgm:cxn modelId="{65DB068F-FA9D-44B9-91FF-63EF30ECE7FD}" srcId="{A6CE469B-74FA-4B05-932F-FFD3AEB76673}" destId="{C272B1F7-37DC-43ED-9D1C-66736E1C88AE}" srcOrd="3" destOrd="0" parTransId="{0EBE5219-3E67-4D9E-856B-903C0F493D8A}" sibTransId="{E5D5013A-573B-4835-92A4-34F695A642F5}"/>
    <dgm:cxn modelId="{E9A3E8C7-613D-4E82-AEB3-9CEAEE37FBFC}" type="presOf" srcId="{FF448106-9140-4A49-A980-FF305B7BAC50}" destId="{95459B61-349D-4AA8-9564-F20D7D7AB2F2}" srcOrd="0" destOrd="0" presId="urn:microsoft.com/office/officeart/2005/8/layout/vProcess5"/>
    <dgm:cxn modelId="{4B506ADC-D8E6-498A-A28F-284FC3520B0C}" type="presOf" srcId="{C272B1F7-37DC-43ED-9D1C-66736E1C88AE}" destId="{5CB3F23A-CFA9-49FB-B3C9-9EB5D37C3AF7}" srcOrd="1" destOrd="0" presId="urn:microsoft.com/office/officeart/2005/8/layout/vProcess5"/>
    <dgm:cxn modelId="{3A1E3DEE-ECE7-475C-AF58-2A85B89C16A8}" type="presOf" srcId="{A6CE469B-74FA-4B05-932F-FFD3AEB76673}" destId="{FE888967-782F-455C-83F6-EE13ADEFAA09}" srcOrd="0" destOrd="0" presId="urn:microsoft.com/office/officeart/2005/8/layout/vProcess5"/>
    <dgm:cxn modelId="{34969FD1-9FFC-489D-A5C0-3730FB573F63}" type="presOf" srcId="{0FE29C8F-24D5-43CF-B4BD-A8259EB1698C}" destId="{2BDA8EF6-886F-4B8F-8EE2-138E002FECE1}" srcOrd="1" destOrd="0" presId="urn:microsoft.com/office/officeart/2005/8/layout/vProcess5"/>
    <dgm:cxn modelId="{E0685473-A5FF-4310-8CDA-86E5E3E4DFC9}" type="presOf" srcId="{0FE29C8F-24D5-43CF-B4BD-A8259EB1698C}" destId="{46EE841A-F490-4BB5-94DB-905A625000C6}" srcOrd="0" destOrd="0" presId="urn:microsoft.com/office/officeart/2005/8/layout/vProcess5"/>
    <dgm:cxn modelId="{BE858702-02AC-430C-906B-3D4B9484AF75}" type="presOf" srcId="{9ACBA053-0157-4C34-BD29-61D8CEA6BACF}" destId="{6129275F-6BFB-4538-94FC-E4D35DE3EB96}" srcOrd="0" destOrd="0" presId="urn:microsoft.com/office/officeart/2005/8/layout/vProcess5"/>
    <dgm:cxn modelId="{67632191-3A23-4DF4-9CEB-EFE4B48B280E}" type="presOf" srcId="{CE43D46A-5ABD-4681-A95A-7E7E40F969E3}" destId="{5A4A70A2-9426-44F4-8E29-9CDCC12FB812}" srcOrd="0" destOrd="0" presId="urn:microsoft.com/office/officeart/2005/8/layout/vProcess5"/>
    <dgm:cxn modelId="{B6A91A81-E48A-4B18-94E8-50E667E40E6E}" type="presParOf" srcId="{FE888967-782F-455C-83F6-EE13ADEFAA09}" destId="{CDA4B4C2-A288-4667-A33C-237B521A0AF9}" srcOrd="0" destOrd="0" presId="urn:microsoft.com/office/officeart/2005/8/layout/vProcess5"/>
    <dgm:cxn modelId="{569ED369-7F94-4823-B8F8-BD092B276AEE}" type="presParOf" srcId="{FE888967-782F-455C-83F6-EE13ADEFAA09}" destId="{5A4A70A2-9426-44F4-8E29-9CDCC12FB812}" srcOrd="1" destOrd="0" presId="urn:microsoft.com/office/officeart/2005/8/layout/vProcess5"/>
    <dgm:cxn modelId="{02E0D7A1-F0AF-4303-ABC2-4ABAA870120A}" type="presParOf" srcId="{FE888967-782F-455C-83F6-EE13ADEFAA09}" destId="{46EE841A-F490-4BB5-94DB-905A625000C6}" srcOrd="2" destOrd="0" presId="urn:microsoft.com/office/officeart/2005/8/layout/vProcess5"/>
    <dgm:cxn modelId="{E4D4FF7F-1168-4015-A1A6-C42E3DA31982}" type="presParOf" srcId="{FE888967-782F-455C-83F6-EE13ADEFAA09}" destId="{6129275F-6BFB-4538-94FC-E4D35DE3EB96}" srcOrd="3" destOrd="0" presId="urn:microsoft.com/office/officeart/2005/8/layout/vProcess5"/>
    <dgm:cxn modelId="{687D3B31-25D5-4288-B3D3-35E175BF7CA9}" type="presParOf" srcId="{FE888967-782F-455C-83F6-EE13ADEFAA09}" destId="{0C15DF97-4883-4E74-B3F8-5ED9EBA9CABF}" srcOrd="4" destOrd="0" presId="urn:microsoft.com/office/officeart/2005/8/layout/vProcess5"/>
    <dgm:cxn modelId="{29FAA399-DB90-422E-A15E-AACE52ADCC46}" type="presParOf" srcId="{FE888967-782F-455C-83F6-EE13ADEFAA09}" destId="{99CD3A72-A346-4353-9DB9-F50717597F54}" srcOrd="5" destOrd="0" presId="urn:microsoft.com/office/officeart/2005/8/layout/vProcess5"/>
    <dgm:cxn modelId="{244663BD-103F-47D4-8972-63DD60CDD1C7}" type="presParOf" srcId="{FE888967-782F-455C-83F6-EE13ADEFAA09}" destId="{903AA2A8-0216-4595-9997-C31EDD864F89}" srcOrd="6" destOrd="0" presId="urn:microsoft.com/office/officeart/2005/8/layout/vProcess5"/>
    <dgm:cxn modelId="{376841A3-B72D-49A6-8008-BCEDE5CAA235}" type="presParOf" srcId="{FE888967-782F-455C-83F6-EE13ADEFAA09}" destId="{95459B61-349D-4AA8-9564-F20D7D7AB2F2}" srcOrd="7" destOrd="0" presId="urn:microsoft.com/office/officeart/2005/8/layout/vProcess5"/>
    <dgm:cxn modelId="{50351F10-387A-414F-9FB6-881AA9B93B97}" type="presParOf" srcId="{FE888967-782F-455C-83F6-EE13ADEFAA09}" destId="{663EB20D-67A9-4F75-9E5D-6B2CF516371F}" srcOrd="8" destOrd="0" presId="urn:microsoft.com/office/officeart/2005/8/layout/vProcess5"/>
    <dgm:cxn modelId="{1B1049F7-B5A9-4A7B-8B0A-AAA694E7D698}" type="presParOf" srcId="{FE888967-782F-455C-83F6-EE13ADEFAA09}" destId="{2BDA8EF6-886F-4B8F-8EE2-138E002FECE1}" srcOrd="9" destOrd="0" presId="urn:microsoft.com/office/officeart/2005/8/layout/vProcess5"/>
    <dgm:cxn modelId="{9568BF15-A27C-47A1-B9F1-DCB8295A9CDE}" type="presParOf" srcId="{FE888967-782F-455C-83F6-EE13ADEFAA09}" destId="{B3CC1DA9-0AFB-4084-8D9B-425534AA3AC9}" srcOrd="10" destOrd="0" presId="urn:microsoft.com/office/officeart/2005/8/layout/vProcess5"/>
    <dgm:cxn modelId="{BEA524DD-C7D9-4E97-8E23-1F5749FB727A}" type="presParOf" srcId="{FE888967-782F-455C-83F6-EE13ADEFAA09}" destId="{5CB3F23A-CFA9-49FB-B3C9-9EB5D37C3A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9413-2EBA-4308-B52A-C509418705B9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проблемы «перестройки» = неадекватность политического руководства</a:t>
          </a:r>
          <a:endParaRPr lang="ru-RU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8567" y="28567"/>
        <a:ext cx="5091953" cy="918226"/>
      </dsp:txXfrm>
    </dsp:sp>
    <dsp:sp modelId="{48BE233E-82D7-488E-BA50-018D51B28594}">
      <dsp:nvSpPr>
        <dsp:cNvPr id="0" name=""/>
        <dsp:cNvSpPr/>
      </dsp:nvSpPr>
      <dsp:spPr>
        <a:xfrm>
          <a:off x="467360" y="1110826"/>
          <a:ext cx="6258560" cy="9753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демократизация политической системы</a:t>
          </a:r>
          <a:endParaRPr lang="ru-RU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5927" y="1139393"/>
        <a:ext cx="5100081" cy="918226"/>
      </dsp:txXfrm>
    </dsp:sp>
    <dsp:sp modelId="{C087D02A-EB7B-4DC4-A237-5E99C7C99B5E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выборы в Верховный Совет СССР (1989 г.) и БССР (1990 г.)</a:t>
          </a:r>
          <a:endParaRPr lang="ru-RU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63286" y="2250220"/>
        <a:ext cx="5100081" cy="918226"/>
      </dsp:txXfrm>
    </dsp:sp>
    <dsp:sp modelId="{B7F25CAD-2EFE-40D6-AF71-F46C7A1295D1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парламентская оппозиция</a:t>
          </a:r>
          <a:endParaRPr lang="ru-RU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30646" y="3361047"/>
        <a:ext cx="5100081" cy="918226"/>
      </dsp:txXfrm>
    </dsp:sp>
    <dsp:sp modelId="{6E86148C-16C7-4C01-A4A7-8514D61CD615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формирование многопартийности</a:t>
          </a:r>
          <a:endParaRPr lang="ru-RU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8006" y="4471873"/>
        <a:ext cx="5100081" cy="918226"/>
      </dsp:txXfrm>
    </dsp:sp>
    <dsp:sp modelId="{ED112DF2-F329-4711-BA92-AE2BC50277F8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767221" y="712554"/>
        <a:ext cx="348692" cy="477073"/>
      </dsp:txXfrm>
    </dsp:sp>
    <dsp:sp modelId="{833B3766-189F-4AFB-B2A2-A784BDB6C43A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234581" y="1823381"/>
        <a:ext cx="348692" cy="477073"/>
      </dsp:txXfrm>
    </dsp:sp>
    <dsp:sp modelId="{C5748458-821C-406A-85E1-80F3A5B1F349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701941" y="2917952"/>
        <a:ext cx="348692" cy="477073"/>
      </dsp:txXfrm>
    </dsp:sp>
    <dsp:sp modelId="{FAE9BF08-8C79-4AB4-B816-7F2B86469F4A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69301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A70A2-9426-44F4-8E29-9CDCC12FB812}">
      <dsp:nvSpPr>
        <dsp:cNvPr id="0" name=""/>
        <dsp:cNvSpPr/>
      </dsp:nvSpPr>
      <dsp:spPr>
        <a:xfrm>
          <a:off x="563563" y="1411776"/>
          <a:ext cx="6502400" cy="119210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Путч </a:t>
          </a: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19-21.08.1991 </a:t>
          </a:r>
          <a:r>
            <a:rPr lang="ru-RU" sz="2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г.</a:t>
          </a:r>
          <a:endParaRPr lang="ru-RU" sz="2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8479" y="1446692"/>
        <a:ext cx="5115290" cy="1122274"/>
      </dsp:txXfrm>
    </dsp:sp>
    <dsp:sp modelId="{46EE841A-F490-4BB5-94DB-905A625000C6}">
      <dsp:nvSpPr>
        <dsp:cNvPr id="0" name=""/>
        <dsp:cNvSpPr/>
      </dsp:nvSpPr>
      <dsp:spPr>
        <a:xfrm>
          <a:off x="10403" y="27165"/>
          <a:ext cx="6502400" cy="119210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27 июля 1990 г. Принятие Декларации о государственном суверенитете БССР.</a:t>
          </a:r>
          <a:endParaRPr lang="ru-RU" sz="2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319" y="62081"/>
        <a:ext cx="5113122" cy="1122274"/>
      </dsp:txXfrm>
    </dsp:sp>
    <dsp:sp modelId="{6129275F-6BFB-4538-94FC-E4D35DE3EB96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25 августа 1991 г. Придание статуса конституционного закона Декларации о государственном суверенитете БССР.</a:t>
          </a:r>
          <a:endParaRPr lang="ru-RU" sz="22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15940" y="2852622"/>
        <a:ext cx="5121250" cy="1122274"/>
      </dsp:txXfrm>
    </dsp:sp>
    <dsp:sp modelId="{0C15DF97-4883-4E74-B3F8-5ED9EBA9CABF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8 декабря 1991 г. Прекращение существования СССР. </a:t>
          </a:r>
          <a:endParaRPr lang="ru-RU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660515" y="4261476"/>
        <a:ext cx="5113122" cy="1122274"/>
      </dsp:txXfrm>
    </dsp:sp>
    <dsp:sp modelId="{99CD3A72-A346-4353-9DB9-F50717597F54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5901876" y="913045"/>
        <a:ext cx="426177" cy="583089"/>
      </dsp:txXfrm>
    </dsp:sp>
    <dsp:sp modelId="{903AA2A8-0216-4595-9997-C31EDD864F89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446452" y="2321898"/>
        <a:ext cx="426177" cy="583089"/>
      </dsp:txXfrm>
    </dsp:sp>
    <dsp:sp modelId="{95459B61-349D-4AA8-9564-F20D7D7AB2F2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6982900" y="3730752"/>
        <a:ext cx="426177" cy="58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4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4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8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3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0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6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6483-79B3-4CF9-993B-C65A522293C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EF03-8CF0-4ED6-ACF4-A8ACC4840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980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Восстановление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послевоенная модернизация БССР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9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Попытки демократизации общественно-политической жизни во </a:t>
            </a:r>
            <a:r>
              <a:rPr 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второй половине 1950-х </a:t>
            </a:r>
            <a:r>
              <a:rPr lang="ru-RU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3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первой половине </a:t>
            </a:r>
            <a:r>
              <a:rPr lang="ru-RU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1960-х гг.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3325" y="1553029"/>
            <a:ext cx="3124200" cy="4104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199" y="1262743"/>
            <a:ext cx="5358865" cy="49142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55572" y="5657029"/>
            <a:ext cx="3587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Кирилл Трофимович Мазуров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1956—1965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гг. — первый секретарь ЦК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КПБ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58200"/>
            <a:ext cx="70234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развенчание культа личности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талина,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прекращение репрессий,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начало реабилитации и репатриации,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повышение роли Советов в руководстве страной и обществом,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активизация работы общественных организаций, в том числе комсомола</a:t>
            </a:r>
          </a:p>
        </p:txBody>
      </p:sp>
    </p:spTree>
    <p:extLst>
      <p:ext uri="{BB962C8B-B14F-4D97-AF65-F5344CB8AC3E}">
        <p14:creationId xmlns:p14="http://schemas.microsoft.com/office/powerpoint/2010/main" val="19115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Но!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Реформы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были попыткой приспособить советскую общественно-политическую систему к новым условиям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десталинизации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Сохранялись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однопартийный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политический режим,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выборы на безальтернативной основе по заранее утвержденным спискам,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строгий контроль КПБ над деятельностью Советов, профсоюзов, комсомола и других общественных организаций.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1970-е – начало 1980-х годов: время противоречий и контрастов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2220685"/>
            <a:ext cx="5181600" cy="395627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создание новых отраслей промышленности и новых предприятий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передовые методы в   оборонной и космической отраслях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рост благосостояния граждан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высокий уровень образованности граждан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220685"/>
            <a:ext cx="5181600" cy="39562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кризисные явления в сельском хозяйстве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устаревшие технологии и оборудование во многих отраслях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падение темпов экономического роста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дефицит товаров народного потребления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упадок национальной культуры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7301"/>
            <a:ext cx="10515600" cy="531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Достижения 1970-х – первой половины 1980-х гг.</a:t>
            </a: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059255"/>
            <a:ext cx="7210331" cy="511770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проведена техническая реконструкция большого количества предприятий;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введены в эксплуатацию новые предприятия в отраслях машиностроения, металлообработки, радиотехники, электроники, химической промышленности;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динамично развивались все виды транспорта, телефонная и радиосвязь;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стабильная финансовая система, национальных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доход БССР за 15 лет вырос более чем в 2,5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раза (один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из самых высоких показателей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СССР)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0257" y="1059254"/>
            <a:ext cx="2843543" cy="38567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03699" y="5049632"/>
            <a:ext cx="3144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Петр 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Миронович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Машеров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Первый секретарь ЦК КПБ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(1965—1980)</a:t>
            </a: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Нарастание застойных явлений в 1970-е – первой половине 1980-х гг. </a:t>
            </a:r>
            <a:endParaRPr lang="en-US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сохранялись старые командные методы управления и контроля государства над обществом;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осуществлялось прямое партийное руководство экономикой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сохранялся экстенсивный путь развития экономики;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повысилась энергоёмкость производства;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снизился рост производительности труда;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сохранялось низкое качество продукции;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возрастал дефицит товаров народного потребления;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акапливались экологические проблемы;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стала более очевидной неэффективность экономической модели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Причины «перестройки» - экономический, идеологический и социальный кризис в СССР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огромные затраты на военно-промышленный комплекс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дефицит товаров народного потребления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низкое качество продукции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падение цен на нефть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кризис веры в идеалы социализма/коммунизма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кризис межнациональных отношений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различия в уровне социально-экономического развития республик СССР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6582"/>
            <a:ext cx="10515600" cy="1084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Различия в уровне социально-экономического развития республик СССР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Прибалтика (индустриальное общество с еще не забытым капиталистическим прошлым);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Россия, Украина, Белоруссия (индустриальное общество, несколько поколений следующее социалистическому пути);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Закавказье и Молдавия (индустриально-аграрные общества на полпути к индустриальному);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Средняя Азия, включая Казахстан (аграрно-индустриальные общества, где традиционные отношения преобладают).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Направления политики «перестройки»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«ускорение»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— увеличение темпов развития производства, прежде всего машиностроения, и его техническая модернизация;</a:t>
            </a: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самоуправление и «хозрасчет»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— усиление самостоятельности предприятий, углубление и расширение сферы рыночных отношений;</a:t>
            </a: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«гласность»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— увеличение доступа общества к информации о положении в стране и мире;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«демократизация»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— при сохранении однопартийной власти КПСС более широкий допуск граждан к участию в политической жизни; </a:t>
            </a: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«новое мышление»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— более дружественные отношения с капиталистическими странами на основе равноправия и открытости.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Экономическая ситуация в БССР во второй половине 1980-х гг.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Промышленность: 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снижение темпов экономического роста        </a:t>
            </a:r>
          </a:p>
          <a:p>
            <a:pPr marL="0" indent="0" algn="ctr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выходы: 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1)совершенствование планирования (не сработало), 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2)перевод предприятий на хозрасчет и самофинансирование</a:t>
            </a:r>
          </a:p>
          <a:p>
            <a:pPr marL="0" indent="0" algn="ctr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начали рваться экономические связи (-)</a:t>
            </a:r>
          </a:p>
          <a:p>
            <a:pPr marL="0" indent="0" algn="ctr">
              <a:buNone/>
            </a:pPr>
            <a:r>
              <a:rPr lang="ru-RU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переориентация на производство товаров народного потребления (+)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853684" y="2440089"/>
            <a:ext cx="484632" cy="49975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53684" y="4311995"/>
            <a:ext cx="484632" cy="492816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Экономическая ситуация в БССР во второй половине 1980-х гг.</a:t>
            </a:r>
            <a:endParaRPr lang="ru-RU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/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Сельское хозяйство:</a:t>
            </a: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кризисные явления, дефицит продуктов</a:t>
            </a:r>
          </a:p>
          <a:p>
            <a:pPr marL="0" indent="0" algn="ctr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талоны</a:t>
            </a:r>
          </a:p>
          <a:p>
            <a:pPr marL="0" indent="0" algn="ctr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необходимость разных форм ведения хозяйства</a:t>
            </a:r>
          </a:p>
          <a:p>
            <a:pPr marL="0" indent="0" algn="ctr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закон «О фермерском хозяйстве» (1991 г.)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853684" y="2551176"/>
            <a:ext cx="484632" cy="51206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53684" y="3566160"/>
            <a:ext cx="484632" cy="5212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53684" y="4590288"/>
            <a:ext cx="484632" cy="56692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Последствия Великой Отечественной войны для Беларуси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5323"/>
            <a:ext cx="10515600" cy="403164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Прямой материальный ущерб, нанесенный Беларуси оккупацией, исчисляется в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75 млрд рублей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(в ценах 1941 г.), что в 35 раз превышало бюджет республики 1940 г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Немецкие захватчики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сожгли, разрушили и разграбили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209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из 270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городов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районных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центров,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9200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деревень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5454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деревни уничтожены полностью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или частично,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618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вместе с жителями).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Было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уничтожено или вывезено в Германию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10 338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промышленных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предприятий, включая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все крупные электростанции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(85 % их довоенного количества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8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06361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2" y="770001"/>
            <a:ext cx="4492872" cy="295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516" y="250240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96337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5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0099"/>
            <a:ext cx="10515600" cy="53768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Было уничтожено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10 тыс.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колхозов,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92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совхоза,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316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машинно-тракторных станций,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1200 тыс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сельских зданий, в том числе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421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тыс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жилых домов колхозников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Варварскими методами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планово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уничтожались и расхищались учреждения культуры и науки,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образования: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уничтожено 10 музеев,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разграблено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еще 8 белорусских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музеев, вывезены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многие произведения белорусского, русского и западноевропейского искусства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Почти полностью была уничтожена республиканская система библиотек, разграблен ее книжный фонд, составлявший 10 млн экземпляров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 годы войны были сожжены и разрушены 8825 из 12 294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школ.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2615"/>
            <a:ext cx="10515600" cy="4594348"/>
          </a:xfrm>
        </p:spPr>
        <p:txBody>
          <a:bodyPr/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на принудительные работы было вывезено около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400 тыс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человек (в том числе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24 тыс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детей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).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если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 войны в Беларуси в ее нынешних границах проживало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9,2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млн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человек, то в конце 1944 г. —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6,3 млн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человек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 учетом косвенных потерь за годы Великой Отечественной войны погибло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от 2,5 до 3 и более млн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жителей Беларуси, т. е. не менее, чем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каждый третий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46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1944-1953 гг.</a:t>
            </a:r>
            <a:b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Особенности периода: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8839"/>
            <a:ext cx="10515600" cy="4028123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Разрушения и потери военных лет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Помощь от других республик СССР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Получение части репараций от Германии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Существование централизованной плановой экономики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Сохранение советской общественно-политической системы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ambria" panose="02040503050406030204" pitchFamily="18" charset="0"/>
                <a:ea typeface="Cambria" panose="02040503050406030204" pitchFamily="18" charset="0"/>
              </a:rPr>
              <a:t>БССР – страна-учредительница ООН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96291"/>
            <a:ext cx="5181600" cy="4680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1945г. -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Белорусская ССР была принята в состав членов-основателей Организации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Объединенных Наций.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Получение этого почетного права стало свидетельством признания вклада белорусского народа в разгром фашизма в годы Второй мировой войны, уважения к памяти о миллионах белорусских граждан отдавших свои жизни и выстоявших в борьбе за свободу и право белорусов существовать как нация со своей историей, культурой и будущим.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890" y="1496291"/>
            <a:ext cx="5387109" cy="3107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6629" y="4904509"/>
            <a:ext cx="535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Глава белорусской делегации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министр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иностранных дел БССР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Кузьма Киселев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подписывает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Устав ООН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(26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июня 1945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года)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  <a:t>1944-1953 гг.</a:t>
            </a:r>
            <a:br>
              <a:rPr lang="ru-RU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Развитие промышленности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Главное внимание было уделено развитию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тяжелой промышленности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производству средств производства: машиностроению, металлообработке, электроэнергетике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Создавались новые предприятия легкой промышленности, но сохранялся сильный дефицит предметов потребления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Высокие темпы восстановления и развития промышленности после войны в значительной степени были связаны с мобилизацией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всех людских и материальных ресурсов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, имевшихся в то время. </a:t>
            </a:r>
          </a:p>
        </p:txBody>
      </p:sp>
    </p:spTree>
    <p:extLst>
      <p:ext uri="{BB962C8B-B14F-4D97-AF65-F5344CB8AC3E}">
        <p14:creationId xmlns:p14="http://schemas.microsoft.com/office/powerpoint/2010/main" val="37104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1944-1953 гг.</a:t>
            </a:r>
            <a:b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</a:t>
            </a:r>
            <a:r>
              <a:rPr lang="ru-RU" sz="4000" b="1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сельского хозяйства: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₊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Восстановлена колхозная система</a:t>
            </a:r>
          </a:p>
          <a:p>
            <a:pPr>
              <a:buFont typeface="Calibri" panose="020F0502020204030204" pitchFamily="34" charset="0"/>
              <a:buChar char="₊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Восстановлен довоенный уровень посевных площадей, расширены посевы технических культур, обеспечен значительный рост поголовья скота</a:t>
            </a:r>
          </a:p>
          <a:p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Calibri" panose="020F0502020204030204" pitchFamily="34" charset="0"/>
              <a:buChar char="­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Дефицит людских ресурсов 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сельскохозяйственной техники</a:t>
            </a:r>
          </a:p>
          <a:p>
            <a:pPr>
              <a:buFont typeface="Calibri" panose="020F0502020204030204" pitchFamily="34" charset="0"/>
              <a:buChar char="­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Коллективизация и раскулачивание в западных областях БССР</a:t>
            </a:r>
          </a:p>
        </p:txBody>
      </p:sp>
    </p:spTree>
    <p:extLst>
      <p:ext uri="{BB962C8B-B14F-4D97-AF65-F5344CB8AC3E}">
        <p14:creationId xmlns:p14="http://schemas.microsoft.com/office/powerpoint/2010/main" val="1570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1944-1953 гг.</a:t>
            </a:r>
            <a:b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сельского хозяйства: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9045"/>
            <a:ext cx="10515600" cy="39679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Тяжелое положение крестьянства: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трудодни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отсутствие паспортов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низкие закупочные цены на сельхозпродукцию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специфическая система налогообложения </a:t>
            </a:r>
          </a:p>
          <a:p>
            <a:pPr>
              <a:buFont typeface="Calibri" panose="020F0502020204030204" pitchFamily="34" charset="0"/>
              <a:buChar char="•"/>
            </a:pPr>
            <a:endParaRPr lang="ru-RU" dirty="0"/>
          </a:p>
          <a:p>
            <a:pPr>
              <a:buFont typeface="Calibri" panose="020F0502020204030204" pitchFamily="34" charset="0"/>
              <a:buChar char="•"/>
            </a:pPr>
            <a:endParaRPr lang="ru-RU" dirty="0" smtClean="0"/>
          </a:p>
          <a:p>
            <a:pPr>
              <a:buFont typeface="Calibri" panose="020F0502020204030204" pitchFamily="34" charset="0"/>
              <a:buChar char="•"/>
            </a:pPr>
            <a:endParaRPr lang="ru-RU" dirty="0" smtClean="0"/>
          </a:p>
          <a:p>
            <a:pPr>
              <a:buFont typeface="Calibri" panose="020F050202020403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1125</Words>
  <Application>Microsoft Office PowerPoint</Application>
  <PresentationFormat>Широкоэкранный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Тема Office</vt:lpstr>
      <vt:lpstr>Восстановление и послевоенная модернизация БССР</vt:lpstr>
      <vt:lpstr>Последствия Великой Отечественной войны для Беларуси</vt:lpstr>
      <vt:lpstr>Презентация PowerPoint</vt:lpstr>
      <vt:lpstr>Презентация PowerPoint</vt:lpstr>
      <vt:lpstr>1944-1953 гг. Особенности периода:</vt:lpstr>
      <vt:lpstr>БССР – страна-учредительница ООН</vt:lpstr>
      <vt:lpstr>1944-1953 гг. Развитие промышленности</vt:lpstr>
      <vt:lpstr>1944-1953 гг. Развитие сельского хозяйства:</vt:lpstr>
      <vt:lpstr>1944-1953 гг. Развитие сельского хозяйства:</vt:lpstr>
      <vt:lpstr>Попытки демократизации общественно-политической жизни во второй половине 1950-х – первой половине 1960-х гг. </vt:lpstr>
      <vt:lpstr>Презентация PowerPoint</vt:lpstr>
      <vt:lpstr>1970-е – начало 1980-х годов: время противоречий и контрастов</vt:lpstr>
      <vt:lpstr>Достижения 1970-х – первой половины 1980-х гг. </vt:lpstr>
      <vt:lpstr>Нарастание застойных явлений в 1970-е – первой половине 1980-х гг. </vt:lpstr>
      <vt:lpstr>Причины «перестройки» - экономический, идеологический и социальный кризис в СССР</vt:lpstr>
      <vt:lpstr>Различия в уровне социально-экономического развития республик СССР </vt:lpstr>
      <vt:lpstr>Направления политики «перестройки»</vt:lpstr>
      <vt:lpstr>Экономическая ситуация в БССР во второй половине 1980-х гг.</vt:lpstr>
      <vt:lpstr>Экономическая ситуация в БССР во второй половине 1980-х гг.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БССР во второй половине ХХ века</dc:title>
  <dc:creator>Дмитрий Тарасёнок</dc:creator>
  <cp:lastModifiedBy>Дмитрий Тарасёнок</cp:lastModifiedBy>
  <cp:revision>24</cp:revision>
  <dcterms:created xsi:type="dcterms:W3CDTF">2021-11-17T15:55:14Z</dcterms:created>
  <dcterms:modified xsi:type="dcterms:W3CDTF">2023-01-31T18:02:56Z</dcterms:modified>
</cp:coreProperties>
</file>