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75" r:id="rId3"/>
    <p:sldId id="256" r:id="rId4"/>
    <p:sldId id="280" r:id="rId5"/>
    <p:sldId id="293" r:id="rId6"/>
    <p:sldId id="263" r:id="rId7"/>
    <p:sldId id="262" r:id="rId8"/>
    <p:sldId id="281" r:id="rId9"/>
    <p:sldId id="283" r:id="rId10"/>
    <p:sldId id="284" r:id="rId11"/>
    <p:sldId id="285" r:id="rId12"/>
    <p:sldId id="286" r:id="rId13"/>
    <p:sldId id="287" r:id="rId14"/>
    <p:sldId id="289" r:id="rId15"/>
    <p:sldId id="290" r:id="rId16"/>
    <p:sldId id="270" r:id="rId17"/>
    <p:sldId id="271" r:id="rId18"/>
    <p:sldId id="288" r:id="rId19"/>
    <p:sldId id="273" r:id="rId20"/>
    <p:sldId id="277" r:id="rId21"/>
    <p:sldId id="278" r:id="rId22"/>
    <p:sldId id="276" r:id="rId23"/>
    <p:sldId id="265" r:id="rId24"/>
    <p:sldId id="291" r:id="rId25"/>
    <p:sldId id="266" r:id="rId26"/>
    <p:sldId id="29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4" autoAdjust="0"/>
  </p:normalViewPr>
  <p:slideViewPr>
    <p:cSldViewPr>
      <p:cViewPr>
        <p:scale>
          <a:sx n="100" d="100"/>
          <a:sy n="100" d="100"/>
        </p:scale>
        <p:origin x="102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C5962-F51E-482D-B9C8-5E9250769E05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CC2E77-1131-4D5D-B3C8-6B20701AE221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b="1" dirty="0" smtClean="0">
              <a:latin typeface="Cambria" panose="02040503050406030204" pitchFamily="18" charset="0"/>
              <a:ea typeface="Cambria" panose="02040503050406030204" pitchFamily="18" charset="0"/>
            </a:rPr>
            <a:t>По задачам и характеру деятельности</a:t>
          </a:r>
          <a:endParaRPr lang="ru-RU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191919C-9032-41CA-817F-0938151436DE}" type="parTrans" cxnId="{152B2AB3-7277-41A9-BA35-4F14DE1FDE62}">
      <dgm:prSet/>
      <dgm:spPr/>
      <dgm:t>
        <a:bodyPr/>
        <a:lstStyle/>
        <a:p>
          <a:endParaRPr lang="ru-RU"/>
        </a:p>
      </dgm:t>
    </dgm:pt>
    <dgm:pt modelId="{E2A4E634-DD91-49F5-B4AB-FDF6D9424A23}" type="sibTrans" cxnId="{152B2AB3-7277-41A9-BA35-4F14DE1FDE62}">
      <dgm:prSet/>
      <dgm:spPr/>
      <dgm:t>
        <a:bodyPr/>
        <a:lstStyle/>
        <a:p>
          <a:endParaRPr lang="ru-RU"/>
        </a:p>
      </dgm:t>
    </dgm:pt>
    <dgm:pt modelId="{56BE0F85-C99D-45B7-B22A-4F47C9CDE5F7}">
      <dgm:prSet phldrT="[Текст]" custT="1"/>
      <dgm:spPr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latin typeface="Cambria" panose="02040503050406030204" pitchFamily="18" charset="0"/>
              <a:ea typeface="Cambria" panose="02040503050406030204" pitchFamily="18" charset="0"/>
            </a:rPr>
            <a:t>революционные</a:t>
          </a:r>
          <a:endParaRPr lang="ru-RU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31D28AB-3C19-4E6F-951F-DF26B840101D}" type="parTrans" cxnId="{06A69217-B9CB-4FB0-A356-E25F6329DAB7}">
      <dgm:prSet/>
      <dgm:spPr/>
      <dgm:t>
        <a:bodyPr/>
        <a:lstStyle/>
        <a:p>
          <a:endParaRPr lang="ru-RU"/>
        </a:p>
      </dgm:t>
    </dgm:pt>
    <dgm:pt modelId="{AA2B3DFC-C86A-4DDC-8B5F-2089F4B6C946}" type="sibTrans" cxnId="{06A69217-B9CB-4FB0-A356-E25F6329DAB7}">
      <dgm:prSet/>
      <dgm:spPr/>
      <dgm:t>
        <a:bodyPr/>
        <a:lstStyle/>
        <a:p>
          <a:endParaRPr lang="ru-RU"/>
        </a:p>
      </dgm:t>
    </dgm:pt>
    <dgm:pt modelId="{F7CF5854-5FB3-43A4-BEF3-73FD9D5B1DEC}">
      <dgm:prSet phldrT="[Текст]" custT="1"/>
      <dgm:spPr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latin typeface="Cambria" panose="02040503050406030204" pitchFamily="18" charset="0"/>
              <a:ea typeface="Cambria" panose="02040503050406030204" pitchFamily="18" charset="0"/>
            </a:rPr>
            <a:t>реформистские</a:t>
          </a:r>
          <a:endParaRPr lang="ru-RU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6BD13D2-0479-476D-91E0-1E7849828665}" type="parTrans" cxnId="{58A10CA1-DE0F-431F-81DC-5C4D6145EDCC}">
      <dgm:prSet/>
      <dgm:spPr/>
      <dgm:t>
        <a:bodyPr/>
        <a:lstStyle/>
        <a:p>
          <a:endParaRPr lang="ru-RU"/>
        </a:p>
      </dgm:t>
    </dgm:pt>
    <dgm:pt modelId="{6B207611-217E-40F9-8072-3CB0F99C549C}" type="sibTrans" cxnId="{58A10CA1-DE0F-431F-81DC-5C4D6145EDCC}">
      <dgm:prSet/>
      <dgm:spPr/>
      <dgm:t>
        <a:bodyPr/>
        <a:lstStyle/>
        <a:p>
          <a:endParaRPr lang="ru-RU"/>
        </a:p>
      </dgm:t>
    </dgm:pt>
    <dgm:pt modelId="{D9645ECA-8C37-4531-BDDD-C3349362827A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b="1" dirty="0" smtClean="0">
              <a:latin typeface="Cambria" panose="02040503050406030204" pitchFamily="18" charset="0"/>
              <a:ea typeface="Cambria" panose="02040503050406030204" pitchFamily="18" charset="0"/>
            </a:rPr>
            <a:t>По участию во власти</a:t>
          </a:r>
          <a:endParaRPr lang="ru-RU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6894932-3185-4096-A8F3-FDE6C6EFC807}" type="parTrans" cxnId="{CD696F57-5E28-4241-BB69-CDE05B110945}">
      <dgm:prSet/>
      <dgm:spPr/>
      <dgm:t>
        <a:bodyPr/>
        <a:lstStyle/>
        <a:p>
          <a:endParaRPr lang="ru-RU"/>
        </a:p>
      </dgm:t>
    </dgm:pt>
    <dgm:pt modelId="{B15B3A7F-489B-4D9B-9AB9-8EE642781010}" type="sibTrans" cxnId="{CD696F57-5E28-4241-BB69-CDE05B110945}">
      <dgm:prSet/>
      <dgm:spPr/>
      <dgm:t>
        <a:bodyPr/>
        <a:lstStyle/>
        <a:p>
          <a:endParaRPr lang="ru-RU"/>
        </a:p>
      </dgm:t>
    </dgm:pt>
    <dgm:pt modelId="{5C8B1123-10D2-42A7-A121-E9416C4ACA76}">
      <dgm:prSet phldrT="[Текст]" custT="1"/>
      <dgm:spPr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latin typeface="Cambria" panose="02040503050406030204" pitchFamily="18" charset="0"/>
              <a:ea typeface="Cambria" panose="02040503050406030204" pitchFamily="18" charset="0"/>
            </a:rPr>
            <a:t>правящие</a:t>
          </a:r>
          <a:endParaRPr lang="ru-RU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4FAFD39-A868-4C89-80B3-7104AB1D9DAA}" type="parTrans" cxnId="{E5670EB0-4300-4275-A8DF-E4EF8D84B819}">
      <dgm:prSet/>
      <dgm:spPr/>
      <dgm:t>
        <a:bodyPr/>
        <a:lstStyle/>
        <a:p>
          <a:endParaRPr lang="ru-RU"/>
        </a:p>
      </dgm:t>
    </dgm:pt>
    <dgm:pt modelId="{53E99640-DB73-4B24-BB0C-9467A00C2F50}" type="sibTrans" cxnId="{E5670EB0-4300-4275-A8DF-E4EF8D84B819}">
      <dgm:prSet/>
      <dgm:spPr/>
      <dgm:t>
        <a:bodyPr/>
        <a:lstStyle/>
        <a:p>
          <a:endParaRPr lang="ru-RU"/>
        </a:p>
      </dgm:t>
    </dgm:pt>
    <dgm:pt modelId="{2F02DEB2-55A8-4C40-8272-7BFB57A8DC89}">
      <dgm:prSet phldrT="[Текст]" custT="1"/>
      <dgm:spPr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latin typeface="Cambria" panose="02040503050406030204" pitchFamily="18" charset="0"/>
              <a:ea typeface="Cambria" panose="02040503050406030204" pitchFamily="18" charset="0"/>
            </a:rPr>
            <a:t>оппозиционные</a:t>
          </a:r>
          <a:endParaRPr lang="ru-RU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E72EE25-D8CC-451A-A2E0-7CEA95B241FF}" type="parTrans" cxnId="{151EC5DD-ED1F-4C42-A8E5-69A34D001507}">
      <dgm:prSet/>
      <dgm:spPr/>
      <dgm:t>
        <a:bodyPr/>
        <a:lstStyle/>
        <a:p>
          <a:endParaRPr lang="ru-RU"/>
        </a:p>
      </dgm:t>
    </dgm:pt>
    <dgm:pt modelId="{CDCAE4C2-F400-47A2-83BD-B42D90080196}" type="sibTrans" cxnId="{151EC5DD-ED1F-4C42-A8E5-69A34D001507}">
      <dgm:prSet/>
      <dgm:spPr/>
      <dgm:t>
        <a:bodyPr/>
        <a:lstStyle/>
        <a:p>
          <a:endParaRPr lang="ru-RU"/>
        </a:p>
      </dgm:t>
    </dgm:pt>
    <dgm:pt modelId="{A95D514C-29B4-432C-A30A-2291478AB92D}">
      <dgm:prSet phldrT="[Текст]" custT="1"/>
      <dgm:spPr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latin typeface="Cambria" panose="02040503050406030204" pitchFamily="18" charset="0"/>
              <a:ea typeface="Cambria" panose="02040503050406030204" pitchFamily="18" charset="0"/>
            </a:rPr>
            <a:t>консервативные</a:t>
          </a:r>
          <a:endParaRPr lang="ru-RU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3B48AA0-90C8-441E-B0D9-2E6848B550B5}" type="parTrans" cxnId="{91ABB2CC-033C-406E-A1AF-6858826F1F60}">
      <dgm:prSet/>
      <dgm:spPr/>
      <dgm:t>
        <a:bodyPr/>
        <a:lstStyle/>
        <a:p>
          <a:endParaRPr lang="ru-RU"/>
        </a:p>
      </dgm:t>
    </dgm:pt>
    <dgm:pt modelId="{5D236F2C-A0B6-445F-93F6-BC617ECBBF6D}" type="sibTrans" cxnId="{91ABB2CC-033C-406E-A1AF-6858826F1F60}">
      <dgm:prSet/>
      <dgm:spPr/>
      <dgm:t>
        <a:bodyPr/>
        <a:lstStyle/>
        <a:p>
          <a:endParaRPr lang="ru-RU"/>
        </a:p>
      </dgm:t>
    </dgm:pt>
    <dgm:pt modelId="{A79B7B72-E2B7-4720-9893-B002FC8C7765}">
      <dgm:prSet phldrT="[Текст]" custT="1"/>
      <dgm:spPr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latin typeface="Cambria" panose="02040503050406030204" pitchFamily="18" charset="0"/>
              <a:ea typeface="Cambria" panose="02040503050406030204" pitchFamily="18" charset="0"/>
            </a:rPr>
            <a:t>реакционные</a:t>
          </a:r>
          <a:endParaRPr lang="ru-RU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79B1173-99C0-4B0D-B3F1-99BF4EBA2E4C}" type="parTrans" cxnId="{A263FE80-1589-4453-9419-D56432E334DC}">
      <dgm:prSet/>
      <dgm:spPr/>
      <dgm:t>
        <a:bodyPr/>
        <a:lstStyle/>
        <a:p>
          <a:endParaRPr lang="ru-RU"/>
        </a:p>
      </dgm:t>
    </dgm:pt>
    <dgm:pt modelId="{7E7A7421-0059-441E-8EB2-A42190A7AB2E}" type="sibTrans" cxnId="{A263FE80-1589-4453-9419-D56432E334DC}">
      <dgm:prSet/>
      <dgm:spPr/>
      <dgm:t>
        <a:bodyPr/>
        <a:lstStyle/>
        <a:p>
          <a:endParaRPr lang="ru-RU"/>
        </a:p>
      </dgm:t>
    </dgm:pt>
    <dgm:pt modelId="{58B1B9AA-9D7B-4DB7-9164-28C3BD8CDE93}" type="pres">
      <dgm:prSet presAssocID="{5B4C5962-F51E-482D-B9C8-5E9250769E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A21034F-DD7E-4092-9EBE-05FCDE9C25AD}" type="pres">
      <dgm:prSet presAssocID="{EBCC2E77-1131-4D5D-B3C8-6B20701AE221}" presName="root" presStyleCnt="0"/>
      <dgm:spPr/>
    </dgm:pt>
    <dgm:pt modelId="{77F8F83D-3DD3-4852-89E8-00FE7C7C763C}" type="pres">
      <dgm:prSet presAssocID="{EBCC2E77-1131-4D5D-B3C8-6B20701AE221}" presName="rootComposite" presStyleCnt="0"/>
      <dgm:spPr/>
    </dgm:pt>
    <dgm:pt modelId="{247A408C-7D30-4CE8-BE56-007548519BAE}" type="pres">
      <dgm:prSet presAssocID="{EBCC2E77-1131-4D5D-B3C8-6B20701AE221}" presName="rootText" presStyleLbl="node1" presStyleIdx="0" presStyleCnt="2" custScaleX="211015"/>
      <dgm:spPr/>
      <dgm:t>
        <a:bodyPr/>
        <a:lstStyle/>
        <a:p>
          <a:endParaRPr lang="ru-RU"/>
        </a:p>
      </dgm:t>
    </dgm:pt>
    <dgm:pt modelId="{70361E12-2879-45E6-A5D9-9B6AC9B4C0CF}" type="pres">
      <dgm:prSet presAssocID="{EBCC2E77-1131-4D5D-B3C8-6B20701AE221}" presName="rootConnector" presStyleLbl="node1" presStyleIdx="0" presStyleCnt="2"/>
      <dgm:spPr/>
      <dgm:t>
        <a:bodyPr/>
        <a:lstStyle/>
        <a:p>
          <a:endParaRPr lang="ru-RU"/>
        </a:p>
      </dgm:t>
    </dgm:pt>
    <dgm:pt modelId="{52B1D87E-72DE-4D27-89B8-2610B0BE4F2A}" type="pres">
      <dgm:prSet presAssocID="{EBCC2E77-1131-4D5D-B3C8-6B20701AE221}" presName="childShape" presStyleCnt="0"/>
      <dgm:spPr/>
    </dgm:pt>
    <dgm:pt modelId="{7255B8EA-E464-49E8-9FA2-A4A73348F3D7}" type="pres">
      <dgm:prSet presAssocID="{A31D28AB-3C19-4E6F-951F-DF26B840101D}" presName="Name13" presStyleLbl="parChTrans1D2" presStyleIdx="0" presStyleCnt="6"/>
      <dgm:spPr/>
      <dgm:t>
        <a:bodyPr/>
        <a:lstStyle/>
        <a:p>
          <a:endParaRPr lang="ru-RU"/>
        </a:p>
      </dgm:t>
    </dgm:pt>
    <dgm:pt modelId="{843D31D5-D708-43B8-A54A-10EEA1D133B4}" type="pres">
      <dgm:prSet presAssocID="{56BE0F85-C99D-45B7-B22A-4F47C9CDE5F7}" presName="childText" presStyleLbl="bgAcc1" presStyleIdx="0" presStyleCnt="6" custScaleX="204860" custLinFactNeighborX="1006" custLinFactNeighborY="2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96CAE-179E-4401-9C5E-B73DC3256C5B}" type="pres">
      <dgm:prSet presAssocID="{E6BD13D2-0479-476D-91E0-1E7849828665}" presName="Name13" presStyleLbl="parChTrans1D2" presStyleIdx="1" presStyleCnt="6"/>
      <dgm:spPr/>
      <dgm:t>
        <a:bodyPr/>
        <a:lstStyle/>
        <a:p>
          <a:endParaRPr lang="ru-RU"/>
        </a:p>
      </dgm:t>
    </dgm:pt>
    <dgm:pt modelId="{E3AB7921-8515-4C89-A273-DC6847A9645D}" type="pres">
      <dgm:prSet presAssocID="{F7CF5854-5FB3-43A4-BEF3-73FD9D5B1DEC}" presName="childText" presStyleLbl="bgAcc1" presStyleIdx="1" presStyleCnt="6" custScaleX="204860" custLinFactNeighborX="1006" custLinFactNeighborY="19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37D11-F7B8-40C2-9D88-01879CC339C5}" type="pres">
      <dgm:prSet presAssocID="{73B48AA0-90C8-441E-B0D9-2E6848B550B5}" presName="Name13" presStyleLbl="parChTrans1D2" presStyleIdx="2" presStyleCnt="6"/>
      <dgm:spPr/>
      <dgm:t>
        <a:bodyPr/>
        <a:lstStyle/>
        <a:p>
          <a:endParaRPr lang="ru-RU"/>
        </a:p>
      </dgm:t>
    </dgm:pt>
    <dgm:pt modelId="{FB3BF6CC-F4F1-471D-935D-93B5AEED39DA}" type="pres">
      <dgm:prSet presAssocID="{A95D514C-29B4-432C-A30A-2291478AB92D}" presName="childText" presStyleLbl="bgAcc1" presStyleIdx="2" presStyleCnt="6" custScaleX="204860" custLinFactNeighborX="1006" custLinFactNeighborY="1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33BFE-C11B-46EB-A81E-0DBD68D0072B}" type="pres">
      <dgm:prSet presAssocID="{F79B1173-99C0-4B0D-B3F1-99BF4EBA2E4C}" presName="Name13" presStyleLbl="parChTrans1D2" presStyleIdx="3" presStyleCnt="6"/>
      <dgm:spPr/>
      <dgm:t>
        <a:bodyPr/>
        <a:lstStyle/>
        <a:p>
          <a:endParaRPr lang="ru-RU"/>
        </a:p>
      </dgm:t>
    </dgm:pt>
    <dgm:pt modelId="{BDE98FE4-889E-4713-AA1E-F8C7199407BF}" type="pres">
      <dgm:prSet presAssocID="{A79B7B72-E2B7-4720-9893-B002FC8C7765}" presName="childText" presStyleLbl="bgAcc1" presStyleIdx="3" presStyleCnt="6" custScaleX="204860" custLinFactNeighborX="1006" custLinFactNeighborY="4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4C7EF3-8D20-4609-813C-370BC19075B0}" type="pres">
      <dgm:prSet presAssocID="{D9645ECA-8C37-4531-BDDD-C3349362827A}" presName="root" presStyleCnt="0"/>
      <dgm:spPr/>
    </dgm:pt>
    <dgm:pt modelId="{DC98FDF5-F171-4C52-8AC8-9C986292EC85}" type="pres">
      <dgm:prSet presAssocID="{D9645ECA-8C37-4531-BDDD-C3349362827A}" presName="rootComposite" presStyleCnt="0"/>
      <dgm:spPr/>
    </dgm:pt>
    <dgm:pt modelId="{DF8A9828-8637-45BA-A1D6-6C6857B819C4}" type="pres">
      <dgm:prSet presAssocID="{D9645ECA-8C37-4531-BDDD-C3349362827A}" presName="rootText" presStyleLbl="node1" presStyleIdx="1" presStyleCnt="2" custScaleX="213174"/>
      <dgm:spPr/>
      <dgm:t>
        <a:bodyPr/>
        <a:lstStyle/>
        <a:p>
          <a:endParaRPr lang="ru-RU"/>
        </a:p>
      </dgm:t>
    </dgm:pt>
    <dgm:pt modelId="{1198334D-B52A-451D-8F43-177690DAFE15}" type="pres">
      <dgm:prSet presAssocID="{D9645ECA-8C37-4531-BDDD-C3349362827A}" presName="rootConnector" presStyleLbl="node1" presStyleIdx="1" presStyleCnt="2"/>
      <dgm:spPr/>
      <dgm:t>
        <a:bodyPr/>
        <a:lstStyle/>
        <a:p>
          <a:endParaRPr lang="ru-RU"/>
        </a:p>
      </dgm:t>
    </dgm:pt>
    <dgm:pt modelId="{25CDC058-1639-4B67-8875-480BFB94893A}" type="pres">
      <dgm:prSet presAssocID="{D9645ECA-8C37-4531-BDDD-C3349362827A}" presName="childShape" presStyleCnt="0"/>
      <dgm:spPr/>
    </dgm:pt>
    <dgm:pt modelId="{D36C681A-144C-4923-9E50-26423E838C4F}" type="pres">
      <dgm:prSet presAssocID="{B4FAFD39-A868-4C89-80B3-7104AB1D9DAA}" presName="Name13" presStyleLbl="parChTrans1D2" presStyleIdx="4" presStyleCnt="6"/>
      <dgm:spPr/>
      <dgm:t>
        <a:bodyPr/>
        <a:lstStyle/>
        <a:p>
          <a:endParaRPr lang="ru-RU"/>
        </a:p>
      </dgm:t>
    </dgm:pt>
    <dgm:pt modelId="{94114BAB-45D9-4298-B009-880A1A64E3BF}" type="pres">
      <dgm:prSet presAssocID="{5C8B1123-10D2-42A7-A121-E9416C4ACA76}" presName="childText" presStyleLbl="bgAcc1" presStyleIdx="4" presStyleCnt="6" custScaleX="2048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FD8187-10BB-4A1B-A080-89280789CFAA}" type="pres">
      <dgm:prSet presAssocID="{CE72EE25-D8CC-451A-A2E0-7CEA95B241FF}" presName="Name13" presStyleLbl="parChTrans1D2" presStyleIdx="5" presStyleCnt="6"/>
      <dgm:spPr/>
      <dgm:t>
        <a:bodyPr/>
        <a:lstStyle/>
        <a:p>
          <a:endParaRPr lang="ru-RU"/>
        </a:p>
      </dgm:t>
    </dgm:pt>
    <dgm:pt modelId="{473AAED5-F9D0-4D00-B34D-893236C0C553}" type="pres">
      <dgm:prSet presAssocID="{2F02DEB2-55A8-4C40-8272-7BFB57A8DC89}" presName="childText" presStyleLbl="bgAcc1" presStyleIdx="5" presStyleCnt="6" custScaleX="2048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54163F-A91A-43EF-BE80-318695EB867B}" type="presOf" srcId="{56BE0F85-C99D-45B7-B22A-4F47C9CDE5F7}" destId="{843D31D5-D708-43B8-A54A-10EEA1D133B4}" srcOrd="0" destOrd="0" presId="urn:microsoft.com/office/officeart/2005/8/layout/hierarchy3"/>
    <dgm:cxn modelId="{C1ED4954-9AE6-4910-834D-EE87F3D27C35}" type="presOf" srcId="{5C8B1123-10D2-42A7-A121-E9416C4ACA76}" destId="{94114BAB-45D9-4298-B009-880A1A64E3BF}" srcOrd="0" destOrd="0" presId="urn:microsoft.com/office/officeart/2005/8/layout/hierarchy3"/>
    <dgm:cxn modelId="{9E7A2A67-53CA-4DB2-B568-1FAAF34B6EF6}" type="presOf" srcId="{D9645ECA-8C37-4531-BDDD-C3349362827A}" destId="{DF8A9828-8637-45BA-A1D6-6C6857B819C4}" srcOrd="0" destOrd="0" presId="urn:microsoft.com/office/officeart/2005/8/layout/hierarchy3"/>
    <dgm:cxn modelId="{A263FE80-1589-4453-9419-D56432E334DC}" srcId="{EBCC2E77-1131-4D5D-B3C8-6B20701AE221}" destId="{A79B7B72-E2B7-4720-9893-B002FC8C7765}" srcOrd="3" destOrd="0" parTransId="{F79B1173-99C0-4B0D-B3F1-99BF4EBA2E4C}" sibTransId="{7E7A7421-0059-441E-8EB2-A42190A7AB2E}"/>
    <dgm:cxn modelId="{F65765F2-C676-4875-BDEB-DAE02B0B1BCB}" type="presOf" srcId="{5B4C5962-F51E-482D-B9C8-5E9250769E05}" destId="{58B1B9AA-9D7B-4DB7-9164-28C3BD8CDE93}" srcOrd="0" destOrd="0" presId="urn:microsoft.com/office/officeart/2005/8/layout/hierarchy3"/>
    <dgm:cxn modelId="{58A10CA1-DE0F-431F-81DC-5C4D6145EDCC}" srcId="{EBCC2E77-1131-4D5D-B3C8-6B20701AE221}" destId="{F7CF5854-5FB3-43A4-BEF3-73FD9D5B1DEC}" srcOrd="1" destOrd="0" parTransId="{E6BD13D2-0479-476D-91E0-1E7849828665}" sibTransId="{6B207611-217E-40F9-8072-3CB0F99C549C}"/>
    <dgm:cxn modelId="{F7C4B764-6A13-49D8-B7CB-BDE76A8A0A8F}" type="presOf" srcId="{F7CF5854-5FB3-43A4-BEF3-73FD9D5B1DEC}" destId="{E3AB7921-8515-4C89-A273-DC6847A9645D}" srcOrd="0" destOrd="0" presId="urn:microsoft.com/office/officeart/2005/8/layout/hierarchy3"/>
    <dgm:cxn modelId="{5B471674-53BB-4D27-AB1F-C462E4B74712}" type="presOf" srcId="{F79B1173-99C0-4B0D-B3F1-99BF4EBA2E4C}" destId="{03633BFE-C11B-46EB-A81E-0DBD68D0072B}" srcOrd="0" destOrd="0" presId="urn:microsoft.com/office/officeart/2005/8/layout/hierarchy3"/>
    <dgm:cxn modelId="{91ABB2CC-033C-406E-A1AF-6858826F1F60}" srcId="{EBCC2E77-1131-4D5D-B3C8-6B20701AE221}" destId="{A95D514C-29B4-432C-A30A-2291478AB92D}" srcOrd="2" destOrd="0" parTransId="{73B48AA0-90C8-441E-B0D9-2E6848B550B5}" sibTransId="{5D236F2C-A0B6-445F-93F6-BC617ECBBF6D}"/>
    <dgm:cxn modelId="{CD696F57-5E28-4241-BB69-CDE05B110945}" srcId="{5B4C5962-F51E-482D-B9C8-5E9250769E05}" destId="{D9645ECA-8C37-4531-BDDD-C3349362827A}" srcOrd="1" destOrd="0" parTransId="{76894932-3185-4096-A8F3-FDE6C6EFC807}" sibTransId="{B15B3A7F-489B-4D9B-9AB9-8EE642781010}"/>
    <dgm:cxn modelId="{E5670EB0-4300-4275-A8DF-E4EF8D84B819}" srcId="{D9645ECA-8C37-4531-BDDD-C3349362827A}" destId="{5C8B1123-10D2-42A7-A121-E9416C4ACA76}" srcOrd="0" destOrd="0" parTransId="{B4FAFD39-A868-4C89-80B3-7104AB1D9DAA}" sibTransId="{53E99640-DB73-4B24-BB0C-9467A00C2F50}"/>
    <dgm:cxn modelId="{2A0B5129-F678-43B1-B496-9A07F11C6D02}" type="presOf" srcId="{73B48AA0-90C8-441E-B0D9-2E6848B550B5}" destId="{22237D11-F7B8-40C2-9D88-01879CC339C5}" srcOrd="0" destOrd="0" presId="urn:microsoft.com/office/officeart/2005/8/layout/hierarchy3"/>
    <dgm:cxn modelId="{315E0565-9335-404B-AA29-CDA6BA0FCAC0}" type="presOf" srcId="{EBCC2E77-1131-4D5D-B3C8-6B20701AE221}" destId="{247A408C-7D30-4CE8-BE56-007548519BAE}" srcOrd="0" destOrd="0" presId="urn:microsoft.com/office/officeart/2005/8/layout/hierarchy3"/>
    <dgm:cxn modelId="{E75355C6-A0BF-4748-82F1-8D2A5FF9A897}" type="presOf" srcId="{E6BD13D2-0479-476D-91E0-1E7849828665}" destId="{6FD96CAE-179E-4401-9C5E-B73DC3256C5B}" srcOrd="0" destOrd="0" presId="urn:microsoft.com/office/officeart/2005/8/layout/hierarchy3"/>
    <dgm:cxn modelId="{0814C8D4-C82F-4126-B988-942B700A5E63}" type="presOf" srcId="{D9645ECA-8C37-4531-BDDD-C3349362827A}" destId="{1198334D-B52A-451D-8F43-177690DAFE15}" srcOrd="1" destOrd="0" presId="urn:microsoft.com/office/officeart/2005/8/layout/hierarchy3"/>
    <dgm:cxn modelId="{BF84C5BE-5C85-4CFC-A44C-34FF9C63F1B1}" type="presOf" srcId="{A95D514C-29B4-432C-A30A-2291478AB92D}" destId="{FB3BF6CC-F4F1-471D-935D-93B5AEED39DA}" srcOrd="0" destOrd="0" presId="urn:microsoft.com/office/officeart/2005/8/layout/hierarchy3"/>
    <dgm:cxn modelId="{5620431F-98BC-4A0E-8650-CB8129CB6BED}" type="presOf" srcId="{2F02DEB2-55A8-4C40-8272-7BFB57A8DC89}" destId="{473AAED5-F9D0-4D00-B34D-893236C0C553}" srcOrd="0" destOrd="0" presId="urn:microsoft.com/office/officeart/2005/8/layout/hierarchy3"/>
    <dgm:cxn modelId="{06A69217-B9CB-4FB0-A356-E25F6329DAB7}" srcId="{EBCC2E77-1131-4D5D-B3C8-6B20701AE221}" destId="{56BE0F85-C99D-45B7-B22A-4F47C9CDE5F7}" srcOrd="0" destOrd="0" parTransId="{A31D28AB-3C19-4E6F-951F-DF26B840101D}" sibTransId="{AA2B3DFC-C86A-4DDC-8B5F-2089F4B6C946}"/>
    <dgm:cxn modelId="{2FECFA00-A0B1-4C03-920C-1AB4192EBDF9}" type="presOf" srcId="{A79B7B72-E2B7-4720-9893-B002FC8C7765}" destId="{BDE98FE4-889E-4713-AA1E-F8C7199407BF}" srcOrd="0" destOrd="0" presId="urn:microsoft.com/office/officeart/2005/8/layout/hierarchy3"/>
    <dgm:cxn modelId="{151EC5DD-ED1F-4C42-A8E5-69A34D001507}" srcId="{D9645ECA-8C37-4531-BDDD-C3349362827A}" destId="{2F02DEB2-55A8-4C40-8272-7BFB57A8DC89}" srcOrd="1" destOrd="0" parTransId="{CE72EE25-D8CC-451A-A2E0-7CEA95B241FF}" sibTransId="{CDCAE4C2-F400-47A2-83BD-B42D90080196}"/>
    <dgm:cxn modelId="{FA9E3F81-3859-4B92-BF2B-3FF29F464BA4}" type="presOf" srcId="{A31D28AB-3C19-4E6F-951F-DF26B840101D}" destId="{7255B8EA-E464-49E8-9FA2-A4A73348F3D7}" srcOrd="0" destOrd="0" presId="urn:microsoft.com/office/officeart/2005/8/layout/hierarchy3"/>
    <dgm:cxn modelId="{CD6FBE2E-0501-4B37-BE2A-3ED0EC059071}" type="presOf" srcId="{CE72EE25-D8CC-451A-A2E0-7CEA95B241FF}" destId="{16FD8187-10BB-4A1B-A080-89280789CFAA}" srcOrd="0" destOrd="0" presId="urn:microsoft.com/office/officeart/2005/8/layout/hierarchy3"/>
    <dgm:cxn modelId="{235AFD15-F858-4EE8-A63B-A5FB6B2EE66A}" type="presOf" srcId="{B4FAFD39-A868-4C89-80B3-7104AB1D9DAA}" destId="{D36C681A-144C-4923-9E50-26423E838C4F}" srcOrd="0" destOrd="0" presId="urn:microsoft.com/office/officeart/2005/8/layout/hierarchy3"/>
    <dgm:cxn modelId="{152B2AB3-7277-41A9-BA35-4F14DE1FDE62}" srcId="{5B4C5962-F51E-482D-B9C8-5E9250769E05}" destId="{EBCC2E77-1131-4D5D-B3C8-6B20701AE221}" srcOrd="0" destOrd="0" parTransId="{4191919C-9032-41CA-817F-0938151436DE}" sibTransId="{E2A4E634-DD91-49F5-B4AB-FDF6D9424A23}"/>
    <dgm:cxn modelId="{5B1A2C84-1895-4269-8D49-E0D25E653D79}" type="presOf" srcId="{EBCC2E77-1131-4D5D-B3C8-6B20701AE221}" destId="{70361E12-2879-45E6-A5D9-9B6AC9B4C0CF}" srcOrd="1" destOrd="0" presId="urn:microsoft.com/office/officeart/2005/8/layout/hierarchy3"/>
    <dgm:cxn modelId="{9FB40C99-87D2-44EB-B457-A134FBE710E8}" type="presParOf" srcId="{58B1B9AA-9D7B-4DB7-9164-28C3BD8CDE93}" destId="{9A21034F-DD7E-4092-9EBE-05FCDE9C25AD}" srcOrd="0" destOrd="0" presId="urn:microsoft.com/office/officeart/2005/8/layout/hierarchy3"/>
    <dgm:cxn modelId="{512C8445-A311-46ED-872C-A127AADBA617}" type="presParOf" srcId="{9A21034F-DD7E-4092-9EBE-05FCDE9C25AD}" destId="{77F8F83D-3DD3-4852-89E8-00FE7C7C763C}" srcOrd="0" destOrd="0" presId="urn:microsoft.com/office/officeart/2005/8/layout/hierarchy3"/>
    <dgm:cxn modelId="{517B1813-D774-468D-8021-DFAA2DD569F3}" type="presParOf" srcId="{77F8F83D-3DD3-4852-89E8-00FE7C7C763C}" destId="{247A408C-7D30-4CE8-BE56-007548519BAE}" srcOrd="0" destOrd="0" presId="urn:microsoft.com/office/officeart/2005/8/layout/hierarchy3"/>
    <dgm:cxn modelId="{A3CD6D1D-C922-4C83-812C-4EB070063BB8}" type="presParOf" srcId="{77F8F83D-3DD3-4852-89E8-00FE7C7C763C}" destId="{70361E12-2879-45E6-A5D9-9B6AC9B4C0CF}" srcOrd="1" destOrd="0" presId="urn:microsoft.com/office/officeart/2005/8/layout/hierarchy3"/>
    <dgm:cxn modelId="{1DCC91A5-C5A4-43D4-8280-676E26474936}" type="presParOf" srcId="{9A21034F-DD7E-4092-9EBE-05FCDE9C25AD}" destId="{52B1D87E-72DE-4D27-89B8-2610B0BE4F2A}" srcOrd="1" destOrd="0" presId="urn:microsoft.com/office/officeart/2005/8/layout/hierarchy3"/>
    <dgm:cxn modelId="{A3B9FC2E-EC15-4EF6-A88C-6892FC277A53}" type="presParOf" srcId="{52B1D87E-72DE-4D27-89B8-2610B0BE4F2A}" destId="{7255B8EA-E464-49E8-9FA2-A4A73348F3D7}" srcOrd="0" destOrd="0" presId="urn:microsoft.com/office/officeart/2005/8/layout/hierarchy3"/>
    <dgm:cxn modelId="{8443761B-24EF-4342-8C3C-84DC34F16D20}" type="presParOf" srcId="{52B1D87E-72DE-4D27-89B8-2610B0BE4F2A}" destId="{843D31D5-D708-43B8-A54A-10EEA1D133B4}" srcOrd="1" destOrd="0" presId="urn:microsoft.com/office/officeart/2005/8/layout/hierarchy3"/>
    <dgm:cxn modelId="{A342F891-96D3-47D8-BCA6-A43ABD133076}" type="presParOf" srcId="{52B1D87E-72DE-4D27-89B8-2610B0BE4F2A}" destId="{6FD96CAE-179E-4401-9C5E-B73DC3256C5B}" srcOrd="2" destOrd="0" presId="urn:microsoft.com/office/officeart/2005/8/layout/hierarchy3"/>
    <dgm:cxn modelId="{19D2D4BC-6F3B-4463-A4BF-AD6B28FAFB81}" type="presParOf" srcId="{52B1D87E-72DE-4D27-89B8-2610B0BE4F2A}" destId="{E3AB7921-8515-4C89-A273-DC6847A9645D}" srcOrd="3" destOrd="0" presId="urn:microsoft.com/office/officeart/2005/8/layout/hierarchy3"/>
    <dgm:cxn modelId="{B9BD0CC7-E852-4BED-93D4-C69F8E491211}" type="presParOf" srcId="{52B1D87E-72DE-4D27-89B8-2610B0BE4F2A}" destId="{22237D11-F7B8-40C2-9D88-01879CC339C5}" srcOrd="4" destOrd="0" presId="urn:microsoft.com/office/officeart/2005/8/layout/hierarchy3"/>
    <dgm:cxn modelId="{BC057889-1905-4E7A-943A-2384834F1D99}" type="presParOf" srcId="{52B1D87E-72DE-4D27-89B8-2610B0BE4F2A}" destId="{FB3BF6CC-F4F1-471D-935D-93B5AEED39DA}" srcOrd="5" destOrd="0" presId="urn:microsoft.com/office/officeart/2005/8/layout/hierarchy3"/>
    <dgm:cxn modelId="{9BB95A0D-F9D6-4ECF-B71D-69D8BF3844B5}" type="presParOf" srcId="{52B1D87E-72DE-4D27-89B8-2610B0BE4F2A}" destId="{03633BFE-C11B-46EB-A81E-0DBD68D0072B}" srcOrd="6" destOrd="0" presId="urn:microsoft.com/office/officeart/2005/8/layout/hierarchy3"/>
    <dgm:cxn modelId="{AA939F41-5CDC-43FE-B27D-B133C3354925}" type="presParOf" srcId="{52B1D87E-72DE-4D27-89B8-2610B0BE4F2A}" destId="{BDE98FE4-889E-4713-AA1E-F8C7199407BF}" srcOrd="7" destOrd="0" presId="urn:microsoft.com/office/officeart/2005/8/layout/hierarchy3"/>
    <dgm:cxn modelId="{66DDF792-5E42-4CBA-9C49-A38F978AD0D2}" type="presParOf" srcId="{58B1B9AA-9D7B-4DB7-9164-28C3BD8CDE93}" destId="{244C7EF3-8D20-4609-813C-370BC19075B0}" srcOrd="1" destOrd="0" presId="urn:microsoft.com/office/officeart/2005/8/layout/hierarchy3"/>
    <dgm:cxn modelId="{E2F2444B-900A-4417-A5D0-A781D5E8A0C7}" type="presParOf" srcId="{244C7EF3-8D20-4609-813C-370BC19075B0}" destId="{DC98FDF5-F171-4C52-8AC8-9C986292EC85}" srcOrd="0" destOrd="0" presId="urn:microsoft.com/office/officeart/2005/8/layout/hierarchy3"/>
    <dgm:cxn modelId="{7540300C-D627-4CF0-A722-251B64262A98}" type="presParOf" srcId="{DC98FDF5-F171-4C52-8AC8-9C986292EC85}" destId="{DF8A9828-8637-45BA-A1D6-6C6857B819C4}" srcOrd="0" destOrd="0" presId="urn:microsoft.com/office/officeart/2005/8/layout/hierarchy3"/>
    <dgm:cxn modelId="{C7A58A20-52D3-4CD1-8E97-46F1FC73DFF4}" type="presParOf" srcId="{DC98FDF5-F171-4C52-8AC8-9C986292EC85}" destId="{1198334D-B52A-451D-8F43-177690DAFE15}" srcOrd="1" destOrd="0" presId="urn:microsoft.com/office/officeart/2005/8/layout/hierarchy3"/>
    <dgm:cxn modelId="{E7976585-9313-4649-B3A3-08BEC0BCFDC5}" type="presParOf" srcId="{244C7EF3-8D20-4609-813C-370BC19075B0}" destId="{25CDC058-1639-4B67-8875-480BFB94893A}" srcOrd="1" destOrd="0" presId="urn:microsoft.com/office/officeart/2005/8/layout/hierarchy3"/>
    <dgm:cxn modelId="{0FE10C14-9A09-4798-94E2-41029DC83895}" type="presParOf" srcId="{25CDC058-1639-4B67-8875-480BFB94893A}" destId="{D36C681A-144C-4923-9E50-26423E838C4F}" srcOrd="0" destOrd="0" presId="urn:microsoft.com/office/officeart/2005/8/layout/hierarchy3"/>
    <dgm:cxn modelId="{DA8048C9-3C08-4D3D-B866-74B706766CD7}" type="presParOf" srcId="{25CDC058-1639-4B67-8875-480BFB94893A}" destId="{94114BAB-45D9-4298-B009-880A1A64E3BF}" srcOrd="1" destOrd="0" presId="urn:microsoft.com/office/officeart/2005/8/layout/hierarchy3"/>
    <dgm:cxn modelId="{AC279997-5501-470A-9183-30A8C01257D4}" type="presParOf" srcId="{25CDC058-1639-4B67-8875-480BFB94893A}" destId="{16FD8187-10BB-4A1B-A080-89280789CFAA}" srcOrd="2" destOrd="0" presId="urn:microsoft.com/office/officeart/2005/8/layout/hierarchy3"/>
    <dgm:cxn modelId="{3BFB1BF7-0A21-44CD-9578-3C5AB334C86E}" type="presParOf" srcId="{25CDC058-1639-4B67-8875-480BFB94893A}" destId="{473AAED5-F9D0-4D00-B34D-893236C0C55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999DBD-833A-4F41-9DAC-2E789E4D5475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0BDABE-E878-4C8F-AA10-3F6B42D6E959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latin typeface="Cambria" panose="02040503050406030204" pitchFamily="18" charset="0"/>
              <a:ea typeface="Cambria" panose="02040503050406030204" pitchFamily="18" charset="0"/>
            </a:rPr>
            <a:t>По идеологической ориентации</a:t>
          </a:r>
          <a:endParaRPr lang="ru-RU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33855F0-B620-44D1-864F-84869D3E15B7}" type="parTrans" cxnId="{70999519-7948-413F-B5D1-975832C66F9B}">
      <dgm:prSet/>
      <dgm:spPr/>
      <dgm:t>
        <a:bodyPr/>
        <a:lstStyle/>
        <a:p>
          <a:endParaRPr lang="ru-RU"/>
        </a:p>
      </dgm:t>
    </dgm:pt>
    <dgm:pt modelId="{49022864-FE51-4D59-8832-A62460920E37}" type="sibTrans" cxnId="{70999519-7948-413F-B5D1-975832C66F9B}">
      <dgm:prSet/>
      <dgm:spPr/>
      <dgm:t>
        <a:bodyPr/>
        <a:lstStyle/>
        <a:p>
          <a:endParaRPr lang="ru-RU"/>
        </a:p>
      </dgm:t>
    </dgm:pt>
    <dgm:pt modelId="{1C6F781F-45C9-4B49-BB64-B9B59004DD68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коммунистические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8C340FD-F498-44F8-96F4-5642DEF44463}" type="parTrans" cxnId="{8CDB150A-409A-484B-8C04-F941BDD051E2}">
      <dgm:prSet/>
      <dgm:spPr/>
      <dgm:t>
        <a:bodyPr/>
        <a:lstStyle/>
        <a:p>
          <a:endParaRPr lang="ru-RU"/>
        </a:p>
      </dgm:t>
    </dgm:pt>
    <dgm:pt modelId="{A4887818-1C5F-4B40-A85D-0A3A0FFDD952}" type="sibTrans" cxnId="{8CDB150A-409A-484B-8C04-F941BDD051E2}">
      <dgm:prSet/>
      <dgm:spPr/>
      <dgm:t>
        <a:bodyPr/>
        <a:lstStyle/>
        <a:p>
          <a:endParaRPr lang="ru-RU"/>
        </a:p>
      </dgm:t>
    </dgm:pt>
    <dgm:pt modelId="{EF94379D-AA4E-4ED9-9A27-BB6D57AF481A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социалистические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C402789-CB30-4D7A-B3A0-533CFDAD7CBD}" type="parTrans" cxnId="{BF7E2184-FAA1-425F-9F82-BA2D736E2A62}">
      <dgm:prSet/>
      <dgm:spPr/>
      <dgm:t>
        <a:bodyPr/>
        <a:lstStyle/>
        <a:p>
          <a:endParaRPr lang="ru-RU"/>
        </a:p>
      </dgm:t>
    </dgm:pt>
    <dgm:pt modelId="{99331FAD-61FF-4DBB-9F0E-26922B996536}" type="sibTrans" cxnId="{BF7E2184-FAA1-425F-9F82-BA2D736E2A62}">
      <dgm:prSet/>
      <dgm:spPr/>
      <dgm:t>
        <a:bodyPr/>
        <a:lstStyle/>
        <a:p>
          <a:endParaRPr lang="ru-RU"/>
        </a:p>
      </dgm:t>
    </dgm:pt>
    <dgm:pt modelId="{B8B53440-2CD7-4730-AC14-60333D3B5E8C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latin typeface="Cambria" panose="02040503050406030204" pitchFamily="18" charset="0"/>
              <a:ea typeface="Cambria" panose="02040503050406030204" pitchFamily="18" charset="0"/>
            </a:rPr>
            <a:t>По шкале политического спектра</a:t>
          </a:r>
          <a:endParaRPr lang="ru-RU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8CF74A6-ED00-4256-BE18-8E7035833E59}" type="parTrans" cxnId="{21099FC9-394A-4F31-998A-4C1C705423D6}">
      <dgm:prSet/>
      <dgm:spPr/>
      <dgm:t>
        <a:bodyPr/>
        <a:lstStyle/>
        <a:p>
          <a:endParaRPr lang="ru-RU"/>
        </a:p>
      </dgm:t>
    </dgm:pt>
    <dgm:pt modelId="{1740B88F-E990-4D88-A89D-BA840DBF499A}" type="sibTrans" cxnId="{21099FC9-394A-4F31-998A-4C1C705423D6}">
      <dgm:prSet/>
      <dgm:spPr/>
      <dgm:t>
        <a:bodyPr/>
        <a:lstStyle/>
        <a:p>
          <a:endParaRPr lang="ru-RU"/>
        </a:p>
      </dgm:t>
    </dgm:pt>
    <dgm:pt modelId="{17528BAC-A693-4265-8737-F033689575A9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ультралевые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E693E1D-CB4B-4D00-AF2E-15EFC7FCB6EC}" type="parTrans" cxnId="{268E4181-4170-409D-8EAC-F892E2463B45}">
      <dgm:prSet/>
      <dgm:spPr/>
      <dgm:t>
        <a:bodyPr/>
        <a:lstStyle/>
        <a:p>
          <a:endParaRPr lang="ru-RU"/>
        </a:p>
      </dgm:t>
    </dgm:pt>
    <dgm:pt modelId="{EA2498EC-9722-4177-A9F1-3A4B0C89D281}" type="sibTrans" cxnId="{268E4181-4170-409D-8EAC-F892E2463B45}">
      <dgm:prSet/>
      <dgm:spPr/>
      <dgm:t>
        <a:bodyPr/>
        <a:lstStyle/>
        <a:p>
          <a:endParaRPr lang="ru-RU"/>
        </a:p>
      </dgm:t>
    </dgm:pt>
    <dgm:pt modelId="{799B0F62-91A4-4CC8-A4CF-85753E3B110B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левые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1AFDCE7-ED33-452F-939D-4DF4E27A8ECC}" type="parTrans" cxnId="{5FC5C9DC-75C1-4D26-8219-84C6AE8A24F8}">
      <dgm:prSet/>
      <dgm:spPr/>
      <dgm:t>
        <a:bodyPr/>
        <a:lstStyle/>
        <a:p>
          <a:endParaRPr lang="ru-RU"/>
        </a:p>
      </dgm:t>
    </dgm:pt>
    <dgm:pt modelId="{FEF948A7-6E56-4200-A98C-DE6F564872C6}" type="sibTrans" cxnId="{5FC5C9DC-75C1-4D26-8219-84C6AE8A24F8}">
      <dgm:prSet/>
      <dgm:spPr/>
      <dgm:t>
        <a:bodyPr/>
        <a:lstStyle/>
        <a:p>
          <a:endParaRPr lang="ru-RU"/>
        </a:p>
      </dgm:t>
    </dgm:pt>
    <dgm:pt modelId="{BA997E65-1CF8-47A8-A900-C347A6C4C941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либеральные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BE2AE7C-69AD-4499-A60E-47917BE26963}" type="parTrans" cxnId="{77397CC1-8918-44AC-8572-A9C8FE3F14CA}">
      <dgm:prSet/>
      <dgm:spPr/>
      <dgm:t>
        <a:bodyPr/>
        <a:lstStyle/>
        <a:p>
          <a:endParaRPr lang="ru-RU"/>
        </a:p>
      </dgm:t>
    </dgm:pt>
    <dgm:pt modelId="{7FE25560-DD45-45E3-841D-F4BA6E63640C}" type="sibTrans" cxnId="{77397CC1-8918-44AC-8572-A9C8FE3F14CA}">
      <dgm:prSet/>
      <dgm:spPr/>
      <dgm:t>
        <a:bodyPr/>
        <a:lstStyle/>
        <a:p>
          <a:endParaRPr lang="ru-RU"/>
        </a:p>
      </dgm:t>
    </dgm:pt>
    <dgm:pt modelId="{60EA0B2F-305E-4A91-B90A-0402252BFF19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консервативные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7C58CB9-2587-4A1C-AA86-103A4652E6CE}" type="parTrans" cxnId="{7097254F-2EE3-45F8-B945-3A294698C5A9}">
      <dgm:prSet/>
      <dgm:spPr/>
      <dgm:t>
        <a:bodyPr/>
        <a:lstStyle/>
        <a:p>
          <a:endParaRPr lang="ru-RU"/>
        </a:p>
      </dgm:t>
    </dgm:pt>
    <dgm:pt modelId="{B2AF299B-0148-457D-96A1-0F5B4492ADC6}" type="sibTrans" cxnId="{7097254F-2EE3-45F8-B945-3A294698C5A9}">
      <dgm:prSet/>
      <dgm:spPr/>
      <dgm:t>
        <a:bodyPr/>
        <a:lstStyle/>
        <a:p>
          <a:endParaRPr lang="ru-RU"/>
        </a:p>
      </dgm:t>
    </dgm:pt>
    <dgm:pt modelId="{2F669D2A-C7E6-41E2-8E2E-57342D48F96E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неофашистские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F5AED28-AE1C-4850-A0B3-55C7EA8B7CED}" type="parTrans" cxnId="{0BA84221-31F1-439A-966C-5F6A269A55E3}">
      <dgm:prSet/>
      <dgm:spPr/>
      <dgm:t>
        <a:bodyPr/>
        <a:lstStyle/>
        <a:p>
          <a:endParaRPr lang="ru-RU"/>
        </a:p>
      </dgm:t>
    </dgm:pt>
    <dgm:pt modelId="{1575DAC6-DA00-436D-8C95-E02EABEA5466}" type="sibTrans" cxnId="{0BA84221-31F1-439A-966C-5F6A269A55E3}">
      <dgm:prSet/>
      <dgm:spPr/>
      <dgm:t>
        <a:bodyPr/>
        <a:lstStyle/>
        <a:p>
          <a:endParaRPr lang="ru-RU"/>
        </a:p>
      </dgm:t>
    </dgm:pt>
    <dgm:pt modelId="{E11D7676-9248-4533-ACE4-61A13F6BB409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центристские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1566539-A6FC-4716-ABC9-3DFB851AD889}" type="parTrans" cxnId="{431BA140-AE10-4D7D-B334-5698B8628C7C}">
      <dgm:prSet/>
      <dgm:spPr/>
      <dgm:t>
        <a:bodyPr/>
        <a:lstStyle/>
        <a:p>
          <a:endParaRPr lang="ru-RU"/>
        </a:p>
      </dgm:t>
    </dgm:pt>
    <dgm:pt modelId="{CA9E1B06-08BB-4E94-9448-633178681912}" type="sibTrans" cxnId="{431BA140-AE10-4D7D-B334-5698B8628C7C}">
      <dgm:prSet/>
      <dgm:spPr/>
      <dgm:t>
        <a:bodyPr/>
        <a:lstStyle/>
        <a:p>
          <a:endParaRPr lang="ru-RU"/>
        </a:p>
      </dgm:t>
    </dgm:pt>
    <dgm:pt modelId="{AF41B27E-83FB-4DA7-A2C6-C5EA5594B98E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правые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08336D8-DDA1-4E9F-AA86-DC6908248788}" type="parTrans" cxnId="{9B009344-57DE-4E13-8042-88AF5002B461}">
      <dgm:prSet/>
      <dgm:spPr/>
      <dgm:t>
        <a:bodyPr/>
        <a:lstStyle/>
        <a:p>
          <a:endParaRPr lang="ru-RU"/>
        </a:p>
      </dgm:t>
    </dgm:pt>
    <dgm:pt modelId="{2E01C521-1EB5-43C6-A278-87BC0116D71D}" type="sibTrans" cxnId="{9B009344-57DE-4E13-8042-88AF5002B461}">
      <dgm:prSet/>
      <dgm:spPr/>
      <dgm:t>
        <a:bodyPr/>
        <a:lstStyle/>
        <a:p>
          <a:endParaRPr lang="ru-RU"/>
        </a:p>
      </dgm:t>
    </dgm:pt>
    <dgm:pt modelId="{F4959197-C9BC-489C-936C-6FA197E318DE}">
      <dgm:prSet phldrT="[Текст]"/>
      <dgm:spPr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ультраправые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38563DF-5627-4A5F-9BF1-A6FAB90F00CD}" type="parTrans" cxnId="{6ADBF784-6E33-42F6-8583-1ACF0A62BD3B}">
      <dgm:prSet/>
      <dgm:spPr/>
      <dgm:t>
        <a:bodyPr/>
        <a:lstStyle/>
        <a:p>
          <a:endParaRPr lang="ru-RU"/>
        </a:p>
      </dgm:t>
    </dgm:pt>
    <dgm:pt modelId="{91DD4336-560A-46B7-B751-3A4593AD86C6}" type="sibTrans" cxnId="{6ADBF784-6E33-42F6-8583-1ACF0A62BD3B}">
      <dgm:prSet/>
      <dgm:spPr/>
      <dgm:t>
        <a:bodyPr/>
        <a:lstStyle/>
        <a:p>
          <a:endParaRPr lang="ru-RU"/>
        </a:p>
      </dgm:t>
    </dgm:pt>
    <dgm:pt modelId="{A238688C-8552-41A9-8437-0753425B421F}" type="pres">
      <dgm:prSet presAssocID="{D7999DBD-833A-4F41-9DAC-2E789E4D54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D0CE8E-B12A-486A-A706-CFF6DAA7C646}" type="pres">
      <dgm:prSet presAssocID="{270BDABE-E878-4C8F-AA10-3F6B42D6E959}" presName="root" presStyleCnt="0"/>
      <dgm:spPr/>
    </dgm:pt>
    <dgm:pt modelId="{5ED940C6-65ED-422A-A6DF-5C61A81E186F}" type="pres">
      <dgm:prSet presAssocID="{270BDABE-E878-4C8F-AA10-3F6B42D6E959}" presName="rootComposite" presStyleCnt="0"/>
      <dgm:spPr/>
    </dgm:pt>
    <dgm:pt modelId="{528CDED5-4BE5-4245-B5BA-D3C1BC7BE8EF}" type="pres">
      <dgm:prSet presAssocID="{270BDABE-E878-4C8F-AA10-3F6B42D6E959}" presName="rootText" presStyleLbl="node1" presStyleIdx="0" presStyleCnt="2" custScaleX="257923"/>
      <dgm:spPr/>
      <dgm:t>
        <a:bodyPr/>
        <a:lstStyle/>
        <a:p>
          <a:endParaRPr lang="ru-RU"/>
        </a:p>
      </dgm:t>
    </dgm:pt>
    <dgm:pt modelId="{98712ABA-A27E-44F3-8263-89F05D52E528}" type="pres">
      <dgm:prSet presAssocID="{270BDABE-E878-4C8F-AA10-3F6B42D6E959}" presName="rootConnector" presStyleLbl="node1" presStyleIdx="0" presStyleCnt="2"/>
      <dgm:spPr/>
      <dgm:t>
        <a:bodyPr/>
        <a:lstStyle/>
        <a:p>
          <a:endParaRPr lang="ru-RU"/>
        </a:p>
      </dgm:t>
    </dgm:pt>
    <dgm:pt modelId="{20FCB45E-301D-4B18-9697-B769727622A4}" type="pres">
      <dgm:prSet presAssocID="{270BDABE-E878-4C8F-AA10-3F6B42D6E959}" presName="childShape" presStyleCnt="0"/>
      <dgm:spPr/>
    </dgm:pt>
    <dgm:pt modelId="{29BF1331-30C1-4721-88CF-2EC126171A29}" type="pres">
      <dgm:prSet presAssocID="{08C340FD-F498-44F8-96F4-5642DEF44463}" presName="Name13" presStyleLbl="parChTrans1D2" presStyleIdx="0" presStyleCnt="10"/>
      <dgm:spPr/>
      <dgm:t>
        <a:bodyPr/>
        <a:lstStyle/>
        <a:p>
          <a:endParaRPr lang="ru-RU"/>
        </a:p>
      </dgm:t>
    </dgm:pt>
    <dgm:pt modelId="{58273054-E95A-4845-B676-133710C56280}" type="pres">
      <dgm:prSet presAssocID="{1C6F781F-45C9-4B49-BB64-B9B59004DD68}" presName="childText" presStyleLbl="bgAcc1" presStyleIdx="0" presStyleCnt="10" custScaleX="247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C60E02-13D7-42B9-A3D4-F1D2F7040193}" type="pres">
      <dgm:prSet presAssocID="{DC402789-CB30-4D7A-B3A0-533CFDAD7CBD}" presName="Name13" presStyleLbl="parChTrans1D2" presStyleIdx="1" presStyleCnt="10"/>
      <dgm:spPr/>
      <dgm:t>
        <a:bodyPr/>
        <a:lstStyle/>
        <a:p>
          <a:endParaRPr lang="ru-RU"/>
        </a:p>
      </dgm:t>
    </dgm:pt>
    <dgm:pt modelId="{28322ACF-3C1E-49D0-9C8D-756E9503783E}" type="pres">
      <dgm:prSet presAssocID="{EF94379D-AA4E-4ED9-9A27-BB6D57AF481A}" presName="childText" presStyleLbl="bgAcc1" presStyleIdx="1" presStyleCnt="10" custScaleX="247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399FC2-3934-4464-A382-AEE464A9E497}" type="pres">
      <dgm:prSet presAssocID="{EBE2AE7C-69AD-4499-A60E-47917BE26963}" presName="Name13" presStyleLbl="parChTrans1D2" presStyleIdx="2" presStyleCnt="10"/>
      <dgm:spPr/>
      <dgm:t>
        <a:bodyPr/>
        <a:lstStyle/>
        <a:p>
          <a:endParaRPr lang="ru-RU"/>
        </a:p>
      </dgm:t>
    </dgm:pt>
    <dgm:pt modelId="{04E7752E-115F-41FD-B012-6D776A92B9BA}" type="pres">
      <dgm:prSet presAssocID="{BA997E65-1CF8-47A8-A900-C347A6C4C941}" presName="childText" presStyleLbl="bgAcc1" presStyleIdx="2" presStyleCnt="10" custScaleX="247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E08653-ECE0-44A9-96C3-3104022C2266}" type="pres">
      <dgm:prSet presAssocID="{47C58CB9-2587-4A1C-AA86-103A4652E6CE}" presName="Name13" presStyleLbl="parChTrans1D2" presStyleIdx="3" presStyleCnt="10"/>
      <dgm:spPr/>
      <dgm:t>
        <a:bodyPr/>
        <a:lstStyle/>
        <a:p>
          <a:endParaRPr lang="ru-RU"/>
        </a:p>
      </dgm:t>
    </dgm:pt>
    <dgm:pt modelId="{DE72851A-EAD8-4064-BC52-0FF391DC5060}" type="pres">
      <dgm:prSet presAssocID="{60EA0B2F-305E-4A91-B90A-0402252BFF19}" presName="childText" presStyleLbl="bgAcc1" presStyleIdx="3" presStyleCnt="10" custScaleX="247814" custScaleY="101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F2EAC-195D-465D-A3E3-8639B7216F9F}" type="pres">
      <dgm:prSet presAssocID="{DF5AED28-AE1C-4850-A0B3-55C7EA8B7CED}" presName="Name13" presStyleLbl="parChTrans1D2" presStyleIdx="4" presStyleCnt="10"/>
      <dgm:spPr/>
      <dgm:t>
        <a:bodyPr/>
        <a:lstStyle/>
        <a:p>
          <a:endParaRPr lang="ru-RU"/>
        </a:p>
      </dgm:t>
    </dgm:pt>
    <dgm:pt modelId="{405D19D8-03FF-4094-89CB-30ABC6EF6F9A}" type="pres">
      <dgm:prSet presAssocID="{2F669D2A-C7E6-41E2-8E2E-57342D48F96E}" presName="childText" presStyleLbl="bgAcc1" presStyleIdx="4" presStyleCnt="10" custScaleX="247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3BE02-6F7F-483C-9AB4-BDCFE1C2F286}" type="pres">
      <dgm:prSet presAssocID="{B8B53440-2CD7-4730-AC14-60333D3B5E8C}" presName="root" presStyleCnt="0"/>
      <dgm:spPr/>
    </dgm:pt>
    <dgm:pt modelId="{E270EEF3-237C-4C41-A4A9-2DC3041B0244}" type="pres">
      <dgm:prSet presAssocID="{B8B53440-2CD7-4730-AC14-60333D3B5E8C}" presName="rootComposite" presStyleCnt="0"/>
      <dgm:spPr/>
    </dgm:pt>
    <dgm:pt modelId="{C175689C-1A18-4AB6-AFD4-ED4496ACAEA4}" type="pres">
      <dgm:prSet presAssocID="{B8B53440-2CD7-4730-AC14-60333D3B5E8C}" presName="rootText" presStyleLbl="node1" presStyleIdx="1" presStyleCnt="2" custScaleX="246123"/>
      <dgm:spPr/>
      <dgm:t>
        <a:bodyPr/>
        <a:lstStyle/>
        <a:p>
          <a:endParaRPr lang="ru-RU"/>
        </a:p>
      </dgm:t>
    </dgm:pt>
    <dgm:pt modelId="{03BB5894-86AF-4C61-BBD5-4C4F41BD20B2}" type="pres">
      <dgm:prSet presAssocID="{B8B53440-2CD7-4730-AC14-60333D3B5E8C}" presName="rootConnector" presStyleLbl="node1" presStyleIdx="1" presStyleCnt="2"/>
      <dgm:spPr/>
      <dgm:t>
        <a:bodyPr/>
        <a:lstStyle/>
        <a:p>
          <a:endParaRPr lang="ru-RU"/>
        </a:p>
      </dgm:t>
    </dgm:pt>
    <dgm:pt modelId="{384C946A-B697-4EF9-9EC9-E05616BA8D0E}" type="pres">
      <dgm:prSet presAssocID="{B8B53440-2CD7-4730-AC14-60333D3B5E8C}" presName="childShape" presStyleCnt="0"/>
      <dgm:spPr/>
    </dgm:pt>
    <dgm:pt modelId="{5B6397DD-B52F-4636-B45A-0BDAC3B6E5A0}" type="pres">
      <dgm:prSet presAssocID="{CE693E1D-CB4B-4D00-AF2E-15EFC7FCB6EC}" presName="Name13" presStyleLbl="parChTrans1D2" presStyleIdx="5" presStyleCnt="10"/>
      <dgm:spPr/>
      <dgm:t>
        <a:bodyPr/>
        <a:lstStyle/>
        <a:p>
          <a:endParaRPr lang="ru-RU"/>
        </a:p>
      </dgm:t>
    </dgm:pt>
    <dgm:pt modelId="{E87A8630-3758-46F0-AD1C-F7A99F3DDF69}" type="pres">
      <dgm:prSet presAssocID="{17528BAC-A693-4265-8737-F033689575A9}" presName="childText" presStyleLbl="bgAcc1" presStyleIdx="5" presStyleCnt="10" custScaleX="247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06709-A1C2-433E-B1ED-5EA26BD4CE20}" type="pres">
      <dgm:prSet presAssocID="{31AFDCE7-ED33-452F-939D-4DF4E27A8ECC}" presName="Name13" presStyleLbl="parChTrans1D2" presStyleIdx="6" presStyleCnt="10"/>
      <dgm:spPr/>
      <dgm:t>
        <a:bodyPr/>
        <a:lstStyle/>
        <a:p>
          <a:endParaRPr lang="ru-RU"/>
        </a:p>
      </dgm:t>
    </dgm:pt>
    <dgm:pt modelId="{93BCEAC6-221C-4821-9EFC-378CC24280FD}" type="pres">
      <dgm:prSet presAssocID="{799B0F62-91A4-4CC8-A4CF-85753E3B110B}" presName="childText" presStyleLbl="bgAcc1" presStyleIdx="6" presStyleCnt="10" custScaleX="247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3D831-B56A-42B0-876B-4B5DAF4F17AD}" type="pres">
      <dgm:prSet presAssocID="{51566539-A6FC-4716-ABC9-3DFB851AD889}" presName="Name13" presStyleLbl="parChTrans1D2" presStyleIdx="7" presStyleCnt="10"/>
      <dgm:spPr/>
      <dgm:t>
        <a:bodyPr/>
        <a:lstStyle/>
        <a:p>
          <a:endParaRPr lang="ru-RU"/>
        </a:p>
      </dgm:t>
    </dgm:pt>
    <dgm:pt modelId="{B6AE69A7-B5B9-4037-BDED-6075733AA1EC}" type="pres">
      <dgm:prSet presAssocID="{E11D7676-9248-4533-ACE4-61A13F6BB409}" presName="childText" presStyleLbl="bgAcc1" presStyleIdx="7" presStyleCnt="10" custScaleX="247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E02DE-97E3-46BF-8429-B615D70204AC}" type="pres">
      <dgm:prSet presAssocID="{F08336D8-DDA1-4E9F-AA86-DC6908248788}" presName="Name13" presStyleLbl="parChTrans1D2" presStyleIdx="8" presStyleCnt="10"/>
      <dgm:spPr/>
      <dgm:t>
        <a:bodyPr/>
        <a:lstStyle/>
        <a:p>
          <a:endParaRPr lang="ru-RU"/>
        </a:p>
      </dgm:t>
    </dgm:pt>
    <dgm:pt modelId="{06A8EF4F-07B5-4892-9125-C33E213871C8}" type="pres">
      <dgm:prSet presAssocID="{AF41B27E-83FB-4DA7-A2C6-C5EA5594B98E}" presName="childText" presStyleLbl="bgAcc1" presStyleIdx="8" presStyleCnt="10" custScaleX="247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0C2ED-86D7-4BCB-A4B4-F52F34C072B9}" type="pres">
      <dgm:prSet presAssocID="{938563DF-5627-4A5F-9BF1-A6FAB90F00CD}" presName="Name13" presStyleLbl="parChTrans1D2" presStyleIdx="9" presStyleCnt="10"/>
      <dgm:spPr/>
      <dgm:t>
        <a:bodyPr/>
        <a:lstStyle/>
        <a:p>
          <a:endParaRPr lang="ru-RU"/>
        </a:p>
      </dgm:t>
    </dgm:pt>
    <dgm:pt modelId="{9B888B77-B437-4DF8-A91D-1969CE9AD6DE}" type="pres">
      <dgm:prSet presAssocID="{F4959197-C9BC-489C-936C-6FA197E318DE}" presName="childText" presStyleLbl="bgAcc1" presStyleIdx="9" presStyleCnt="10" custScaleX="247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77C644-BEF8-4A67-BED8-D8E497534AF0}" type="presOf" srcId="{17528BAC-A693-4265-8737-F033689575A9}" destId="{E87A8630-3758-46F0-AD1C-F7A99F3DDF69}" srcOrd="0" destOrd="0" presId="urn:microsoft.com/office/officeart/2005/8/layout/hierarchy3"/>
    <dgm:cxn modelId="{9BBBFAF6-061E-41A1-9513-19D5940FA60F}" type="presOf" srcId="{47C58CB9-2587-4A1C-AA86-103A4652E6CE}" destId="{1AE08653-ECE0-44A9-96C3-3104022C2266}" srcOrd="0" destOrd="0" presId="urn:microsoft.com/office/officeart/2005/8/layout/hierarchy3"/>
    <dgm:cxn modelId="{481D3D2E-0581-4E7C-99CF-15E08179F7D3}" type="presOf" srcId="{60EA0B2F-305E-4A91-B90A-0402252BFF19}" destId="{DE72851A-EAD8-4064-BC52-0FF391DC5060}" srcOrd="0" destOrd="0" presId="urn:microsoft.com/office/officeart/2005/8/layout/hierarchy3"/>
    <dgm:cxn modelId="{9B009344-57DE-4E13-8042-88AF5002B461}" srcId="{B8B53440-2CD7-4730-AC14-60333D3B5E8C}" destId="{AF41B27E-83FB-4DA7-A2C6-C5EA5594B98E}" srcOrd="3" destOrd="0" parTransId="{F08336D8-DDA1-4E9F-AA86-DC6908248788}" sibTransId="{2E01C521-1EB5-43C6-A278-87BC0116D71D}"/>
    <dgm:cxn modelId="{5C5D5F53-F97A-4144-B6EE-20CCA8FE6359}" type="presOf" srcId="{AF41B27E-83FB-4DA7-A2C6-C5EA5594B98E}" destId="{06A8EF4F-07B5-4892-9125-C33E213871C8}" srcOrd="0" destOrd="0" presId="urn:microsoft.com/office/officeart/2005/8/layout/hierarchy3"/>
    <dgm:cxn modelId="{77397CC1-8918-44AC-8572-A9C8FE3F14CA}" srcId="{270BDABE-E878-4C8F-AA10-3F6B42D6E959}" destId="{BA997E65-1CF8-47A8-A900-C347A6C4C941}" srcOrd="2" destOrd="0" parTransId="{EBE2AE7C-69AD-4499-A60E-47917BE26963}" sibTransId="{7FE25560-DD45-45E3-841D-F4BA6E63640C}"/>
    <dgm:cxn modelId="{70999519-7948-413F-B5D1-975832C66F9B}" srcId="{D7999DBD-833A-4F41-9DAC-2E789E4D5475}" destId="{270BDABE-E878-4C8F-AA10-3F6B42D6E959}" srcOrd="0" destOrd="0" parTransId="{733855F0-B620-44D1-864F-84869D3E15B7}" sibTransId="{49022864-FE51-4D59-8832-A62460920E37}"/>
    <dgm:cxn modelId="{22C455A5-88BC-4344-AECC-4F265CFBD773}" type="presOf" srcId="{D7999DBD-833A-4F41-9DAC-2E789E4D5475}" destId="{A238688C-8552-41A9-8437-0753425B421F}" srcOrd="0" destOrd="0" presId="urn:microsoft.com/office/officeart/2005/8/layout/hierarchy3"/>
    <dgm:cxn modelId="{4BB06F17-FA5B-41F0-B909-29007C0DBF12}" type="presOf" srcId="{BA997E65-1CF8-47A8-A900-C347A6C4C941}" destId="{04E7752E-115F-41FD-B012-6D776A92B9BA}" srcOrd="0" destOrd="0" presId="urn:microsoft.com/office/officeart/2005/8/layout/hierarchy3"/>
    <dgm:cxn modelId="{34F19A81-9AAE-4B94-A2E6-6A149491C678}" type="presOf" srcId="{799B0F62-91A4-4CC8-A4CF-85753E3B110B}" destId="{93BCEAC6-221C-4821-9EFC-378CC24280FD}" srcOrd="0" destOrd="0" presId="urn:microsoft.com/office/officeart/2005/8/layout/hierarchy3"/>
    <dgm:cxn modelId="{9DD68601-7FD8-4872-B919-639847B129F4}" type="presOf" srcId="{DF5AED28-AE1C-4850-A0B3-55C7EA8B7CED}" destId="{025F2EAC-195D-465D-A3E3-8639B7216F9F}" srcOrd="0" destOrd="0" presId="urn:microsoft.com/office/officeart/2005/8/layout/hierarchy3"/>
    <dgm:cxn modelId="{6ADBF784-6E33-42F6-8583-1ACF0A62BD3B}" srcId="{B8B53440-2CD7-4730-AC14-60333D3B5E8C}" destId="{F4959197-C9BC-489C-936C-6FA197E318DE}" srcOrd="4" destOrd="0" parTransId="{938563DF-5627-4A5F-9BF1-A6FAB90F00CD}" sibTransId="{91DD4336-560A-46B7-B751-3A4593AD86C6}"/>
    <dgm:cxn modelId="{21099FC9-394A-4F31-998A-4C1C705423D6}" srcId="{D7999DBD-833A-4F41-9DAC-2E789E4D5475}" destId="{B8B53440-2CD7-4730-AC14-60333D3B5E8C}" srcOrd="1" destOrd="0" parTransId="{F8CF74A6-ED00-4256-BE18-8E7035833E59}" sibTransId="{1740B88F-E990-4D88-A89D-BA840DBF499A}"/>
    <dgm:cxn modelId="{8CDB150A-409A-484B-8C04-F941BDD051E2}" srcId="{270BDABE-E878-4C8F-AA10-3F6B42D6E959}" destId="{1C6F781F-45C9-4B49-BB64-B9B59004DD68}" srcOrd="0" destOrd="0" parTransId="{08C340FD-F498-44F8-96F4-5642DEF44463}" sibTransId="{A4887818-1C5F-4B40-A85D-0A3A0FFDD952}"/>
    <dgm:cxn modelId="{268E4181-4170-409D-8EAC-F892E2463B45}" srcId="{B8B53440-2CD7-4730-AC14-60333D3B5E8C}" destId="{17528BAC-A693-4265-8737-F033689575A9}" srcOrd="0" destOrd="0" parTransId="{CE693E1D-CB4B-4D00-AF2E-15EFC7FCB6EC}" sibTransId="{EA2498EC-9722-4177-A9F1-3A4B0C89D281}"/>
    <dgm:cxn modelId="{8D6333F0-6E35-4AE3-AAFB-502505E7AEA1}" type="presOf" srcId="{EF94379D-AA4E-4ED9-9A27-BB6D57AF481A}" destId="{28322ACF-3C1E-49D0-9C8D-756E9503783E}" srcOrd="0" destOrd="0" presId="urn:microsoft.com/office/officeart/2005/8/layout/hierarchy3"/>
    <dgm:cxn modelId="{0BA84221-31F1-439A-966C-5F6A269A55E3}" srcId="{270BDABE-E878-4C8F-AA10-3F6B42D6E959}" destId="{2F669D2A-C7E6-41E2-8E2E-57342D48F96E}" srcOrd="4" destOrd="0" parTransId="{DF5AED28-AE1C-4850-A0B3-55C7EA8B7CED}" sibTransId="{1575DAC6-DA00-436D-8C95-E02EABEA5466}"/>
    <dgm:cxn modelId="{0ADEB5FE-FE9B-4E03-8DF8-797BDCE39A71}" type="presOf" srcId="{51566539-A6FC-4716-ABC9-3DFB851AD889}" destId="{75B3D831-B56A-42B0-876B-4B5DAF4F17AD}" srcOrd="0" destOrd="0" presId="urn:microsoft.com/office/officeart/2005/8/layout/hierarchy3"/>
    <dgm:cxn modelId="{7D56904C-BA51-462B-90A5-962DFB92F801}" type="presOf" srcId="{270BDABE-E878-4C8F-AA10-3F6B42D6E959}" destId="{98712ABA-A27E-44F3-8263-89F05D52E528}" srcOrd="1" destOrd="0" presId="urn:microsoft.com/office/officeart/2005/8/layout/hierarchy3"/>
    <dgm:cxn modelId="{2F32C60C-390A-438F-80E0-5CC504A9817E}" type="presOf" srcId="{B8B53440-2CD7-4730-AC14-60333D3B5E8C}" destId="{C175689C-1A18-4AB6-AFD4-ED4496ACAEA4}" srcOrd="0" destOrd="0" presId="urn:microsoft.com/office/officeart/2005/8/layout/hierarchy3"/>
    <dgm:cxn modelId="{431BA140-AE10-4D7D-B334-5698B8628C7C}" srcId="{B8B53440-2CD7-4730-AC14-60333D3B5E8C}" destId="{E11D7676-9248-4533-ACE4-61A13F6BB409}" srcOrd="2" destOrd="0" parTransId="{51566539-A6FC-4716-ABC9-3DFB851AD889}" sibTransId="{CA9E1B06-08BB-4E94-9448-633178681912}"/>
    <dgm:cxn modelId="{282E9D04-4FC5-4949-A8C9-5CFDD705BE7C}" type="presOf" srcId="{F08336D8-DDA1-4E9F-AA86-DC6908248788}" destId="{894E02DE-97E3-46BF-8429-B615D70204AC}" srcOrd="0" destOrd="0" presId="urn:microsoft.com/office/officeart/2005/8/layout/hierarchy3"/>
    <dgm:cxn modelId="{13EC7E3A-01B7-4278-AEE7-29DD47F00D94}" type="presOf" srcId="{270BDABE-E878-4C8F-AA10-3F6B42D6E959}" destId="{528CDED5-4BE5-4245-B5BA-D3C1BC7BE8EF}" srcOrd="0" destOrd="0" presId="urn:microsoft.com/office/officeart/2005/8/layout/hierarchy3"/>
    <dgm:cxn modelId="{026F70C4-6B98-4AD6-B3B9-B573EDA2331F}" type="presOf" srcId="{F4959197-C9BC-489C-936C-6FA197E318DE}" destId="{9B888B77-B437-4DF8-A91D-1969CE9AD6DE}" srcOrd="0" destOrd="0" presId="urn:microsoft.com/office/officeart/2005/8/layout/hierarchy3"/>
    <dgm:cxn modelId="{41DE15B7-E761-490C-AC8C-9EFE6810DD19}" type="presOf" srcId="{EBE2AE7C-69AD-4499-A60E-47917BE26963}" destId="{46399FC2-3934-4464-A382-AEE464A9E497}" srcOrd="0" destOrd="0" presId="urn:microsoft.com/office/officeart/2005/8/layout/hierarchy3"/>
    <dgm:cxn modelId="{00FB1EC3-D442-432F-9AA9-5467732EA4EC}" type="presOf" srcId="{E11D7676-9248-4533-ACE4-61A13F6BB409}" destId="{B6AE69A7-B5B9-4037-BDED-6075733AA1EC}" srcOrd="0" destOrd="0" presId="urn:microsoft.com/office/officeart/2005/8/layout/hierarchy3"/>
    <dgm:cxn modelId="{7097254F-2EE3-45F8-B945-3A294698C5A9}" srcId="{270BDABE-E878-4C8F-AA10-3F6B42D6E959}" destId="{60EA0B2F-305E-4A91-B90A-0402252BFF19}" srcOrd="3" destOrd="0" parTransId="{47C58CB9-2587-4A1C-AA86-103A4652E6CE}" sibTransId="{B2AF299B-0148-457D-96A1-0F5B4492ADC6}"/>
    <dgm:cxn modelId="{5FC5C9DC-75C1-4D26-8219-84C6AE8A24F8}" srcId="{B8B53440-2CD7-4730-AC14-60333D3B5E8C}" destId="{799B0F62-91A4-4CC8-A4CF-85753E3B110B}" srcOrd="1" destOrd="0" parTransId="{31AFDCE7-ED33-452F-939D-4DF4E27A8ECC}" sibTransId="{FEF948A7-6E56-4200-A98C-DE6F564872C6}"/>
    <dgm:cxn modelId="{8C8694D4-3472-4B2C-942A-D0A54B1BD04D}" type="presOf" srcId="{CE693E1D-CB4B-4D00-AF2E-15EFC7FCB6EC}" destId="{5B6397DD-B52F-4636-B45A-0BDAC3B6E5A0}" srcOrd="0" destOrd="0" presId="urn:microsoft.com/office/officeart/2005/8/layout/hierarchy3"/>
    <dgm:cxn modelId="{AB7FEC7C-DED1-4570-ABF6-1727F7E6249D}" type="presOf" srcId="{1C6F781F-45C9-4B49-BB64-B9B59004DD68}" destId="{58273054-E95A-4845-B676-133710C56280}" srcOrd="0" destOrd="0" presId="urn:microsoft.com/office/officeart/2005/8/layout/hierarchy3"/>
    <dgm:cxn modelId="{A4FBFB5F-760D-4BBC-87BF-42981BF70A86}" type="presOf" srcId="{2F669D2A-C7E6-41E2-8E2E-57342D48F96E}" destId="{405D19D8-03FF-4094-89CB-30ABC6EF6F9A}" srcOrd="0" destOrd="0" presId="urn:microsoft.com/office/officeart/2005/8/layout/hierarchy3"/>
    <dgm:cxn modelId="{81340466-6B3B-4E04-B9C0-1453E3716E5A}" type="presOf" srcId="{DC402789-CB30-4D7A-B3A0-533CFDAD7CBD}" destId="{47C60E02-13D7-42B9-A3D4-F1D2F7040193}" srcOrd="0" destOrd="0" presId="urn:microsoft.com/office/officeart/2005/8/layout/hierarchy3"/>
    <dgm:cxn modelId="{1C6AA646-1E0A-45E4-B13A-7902FC65A4E5}" type="presOf" srcId="{08C340FD-F498-44F8-96F4-5642DEF44463}" destId="{29BF1331-30C1-4721-88CF-2EC126171A29}" srcOrd="0" destOrd="0" presId="urn:microsoft.com/office/officeart/2005/8/layout/hierarchy3"/>
    <dgm:cxn modelId="{7587C202-A8E8-477B-9F9B-F8FEE44F4EC5}" type="presOf" srcId="{938563DF-5627-4A5F-9BF1-A6FAB90F00CD}" destId="{DEF0C2ED-86D7-4BCB-A4B4-F52F34C072B9}" srcOrd="0" destOrd="0" presId="urn:microsoft.com/office/officeart/2005/8/layout/hierarchy3"/>
    <dgm:cxn modelId="{995C99EE-480F-4684-BF33-33B0E579A953}" type="presOf" srcId="{31AFDCE7-ED33-452F-939D-4DF4E27A8ECC}" destId="{4BB06709-A1C2-433E-B1ED-5EA26BD4CE20}" srcOrd="0" destOrd="0" presId="urn:microsoft.com/office/officeart/2005/8/layout/hierarchy3"/>
    <dgm:cxn modelId="{FD6C7105-0A51-4597-A115-0052487390C1}" type="presOf" srcId="{B8B53440-2CD7-4730-AC14-60333D3B5E8C}" destId="{03BB5894-86AF-4C61-BBD5-4C4F41BD20B2}" srcOrd="1" destOrd="0" presId="urn:microsoft.com/office/officeart/2005/8/layout/hierarchy3"/>
    <dgm:cxn modelId="{BF7E2184-FAA1-425F-9F82-BA2D736E2A62}" srcId="{270BDABE-E878-4C8F-AA10-3F6B42D6E959}" destId="{EF94379D-AA4E-4ED9-9A27-BB6D57AF481A}" srcOrd="1" destOrd="0" parTransId="{DC402789-CB30-4D7A-B3A0-533CFDAD7CBD}" sibTransId="{99331FAD-61FF-4DBB-9F0E-26922B996536}"/>
    <dgm:cxn modelId="{E4370305-E68C-4884-AC5F-44D0B5E8EAEC}" type="presParOf" srcId="{A238688C-8552-41A9-8437-0753425B421F}" destId="{2FD0CE8E-B12A-486A-A706-CFF6DAA7C646}" srcOrd="0" destOrd="0" presId="urn:microsoft.com/office/officeart/2005/8/layout/hierarchy3"/>
    <dgm:cxn modelId="{B014FA0C-5294-4788-B6BA-22AA58AB4AED}" type="presParOf" srcId="{2FD0CE8E-B12A-486A-A706-CFF6DAA7C646}" destId="{5ED940C6-65ED-422A-A6DF-5C61A81E186F}" srcOrd="0" destOrd="0" presId="urn:microsoft.com/office/officeart/2005/8/layout/hierarchy3"/>
    <dgm:cxn modelId="{4A771BC1-0426-4E9B-9CEB-9CB9F55B2508}" type="presParOf" srcId="{5ED940C6-65ED-422A-A6DF-5C61A81E186F}" destId="{528CDED5-4BE5-4245-B5BA-D3C1BC7BE8EF}" srcOrd="0" destOrd="0" presId="urn:microsoft.com/office/officeart/2005/8/layout/hierarchy3"/>
    <dgm:cxn modelId="{EA4858D2-788A-4954-A851-6FFC4F1F64CE}" type="presParOf" srcId="{5ED940C6-65ED-422A-A6DF-5C61A81E186F}" destId="{98712ABA-A27E-44F3-8263-89F05D52E528}" srcOrd="1" destOrd="0" presId="urn:microsoft.com/office/officeart/2005/8/layout/hierarchy3"/>
    <dgm:cxn modelId="{90EB2849-E2AA-4FC4-877A-A030B496DC1B}" type="presParOf" srcId="{2FD0CE8E-B12A-486A-A706-CFF6DAA7C646}" destId="{20FCB45E-301D-4B18-9697-B769727622A4}" srcOrd="1" destOrd="0" presId="urn:microsoft.com/office/officeart/2005/8/layout/hierarchy3"/>
    <dgm:cxn modelId="{46C06AE3-4EC3-4ABC-BEA9-D3D3A6FF7CBE}" type="presParOf" srcId="{20FCB45E-301D-4B18-9697-B769727622A4}" destId="{29BF1331-30C1-4721-88CF-2EC126171A29}" srcOrd="0" destOrd="0" presId="urn:microsoft.com/office/officeart/2005/8/layout/hierarchy3"/>
    <dgm:cxn modelId="{37BE5EC0-BA61-44A7-BD4C-941EA6C84CE6}" type="presParOf" srcId="{20FCB45E-301D-4B18-9697-B769727622A4}" destId="{58273054-E95A-4845-B676-133710C56280}" srcOrd="1" destOrd="0" presId="urn:microsoft.com/office/officeart/2005/8/layout/hierarchy3"/>
    <dgm:cxn modelId="{80BEC187-6235-44AE-A27F-BF7BC69DB8B1}" type="presParOf" srcId="{20FCB45E-301D-4B18-9697-B769727622A4}" destId="{47C60E02-13D7-42B9-A3D4-F1D2F7040193}" srcOrd="2" destOrd="0" presId="urn:microsoft.com/office/officeart/2005/8/layout/hierarchy3"/>
    <dgm:cxn modelId="{65008264-FDC3-47B3-9E66-2A1FEC7A8B42}" type="presParOf" srcId="{20FCB45E-301D-4B18-9697-B769727622A4}" destId="{28322ACF-3C1E-49D0-9C8D-756E9503783E}" srcOrd="3" destOrd="0" presId="urn:microsoft.com/office/officeart/2005/8/layout/hierarchy3"/>
    <dgm:cxn modelId="{F561D2EC-5DD7-4187-AC5F-A88CD3236DC4}" type="presParOf" srcId="{20FCB45E-301D-4B18-9697-B769727622A4}" destId="{46399FC2-3934-4464-A382-AEE464A9E497}" srcOrd="4" destOrd="0" presId="urn:microsoft.com/office/officeart/2005/8/layout/hierarchy3"/>
    <dgm:cxn modelId="{1861772D-4F10-4F47-B803-306E9A9F224C}" type="presParOf" srcId="{20FCB45E-301D-4B18-9697-B769727622A4}" destId="{04E7752E-115F-41FD-B012-6D776A92B9BA}" srcOrd="5" destOrd="0" presId="urn:microsoft.com/office/officeart/2005/8/layout/hierarchy3"/>
    <dgm:cxn modelId="{0169D147-C2C9-4E31-92E5-5B7F6ADF36B5}" type="presParOf" srcId="{20FCB45E-301D-4B18-9697-B769727622A4}" destId="{1AE08653-ECE0-44A9-96C3-3104022C2266}" srcOrd="6" destOrd="0" presId="urn:microsoft.com/office/officeart/2005/8/layout/hierarchy3"/>
    <dgm:cxn modelId="{19CC949E-00E9-495D-BAD0-BD66EFA461EC}" type="presParOf" srcId="{20FCB45E-301D-4B18-9697-B769727622A4}" destId="{DE72851A-EAD8-4064-BC52-0FF391DC5060}" srcOrd="7" destOrd="0" presId="urn:microsoft.com/office/officeart/2005/8/layout/hierarchy3"/>
    <dgm:cxn modelId="{59ACD39A-8F0C-4ADA-9DC7-75794468AAD5}" type="presParOf" srcId="{20FCB45E-301D-4B18-9697-B769727622A4}" destId="{025F2EAC-195D-465D-A3E3-8639B7216F9F}" srcOrd="8" destOrd="0" presId="urn:microsoft.com/office/officeart/2005/8/layout/hierarchy3"/>
    <dgm:cxn modelId="{E32BB309-2707-4D88-8FD3-7A2EA3E9FFFD}" type="presParOf" srcId="{20FCB45E-301D-4B18-9697-B769727622A4}" destId="{405D19D8-03FF-4094-89CB-30ABC6EF6F9A}" srcOrd="9" destOrd="0" presId="urn:microsoft.com/office/officeart/2005/8/layout/hierarchy3"/>
    <dgm:cxn modelId="{F76D3830-79A8-44C6-9F8F-F1C9580F2E8C}" type="presParOf" srcId="{A238688C-8552-41A9-8437-0753425B421F}" destId="{35C3BE02-6F7F-483C-9AB4-BDCFE1C2F286}" srcOrd="1" destOrd="0" presId="urn:microsoft.com/office/officeart/2005/8/layout/hierarchy3"/>
    <dgm:cxn modelId="{E35E3620-6390-4BFE-AF8A-911573C69662}" type="presParOf" srcId="{35C3BE02-6F7F-483C-9AB4-BDCFE1C2F286}" destId="{E270EEF3-237C-4C41-A4A9-2DC3041B0244}" srcOrd="0" destOrd="0" presId="urn:microsoft.com/office/officeart/2005/8/layout/hierarchy3"/>
    <dgm:cxn modelId="{E21348B0-BDB1-4D2A-8037-7725DC883173}" type="presParOf" srcId="{E270EEF3-237C-4C41-A4A9-2DC3041B0244}" destId="{C175689C-1A18-4AB6-AFD4-ED4496ACAEA4}" srcOrd="0" destOrd="0" presId="urn:microsoft.com/office/officeart/2005/8/layout/hierarchy3"/>
    <dgm:cxn modelId="{92522F25-8494-430B-9607-BDDA6817163D}" type="presParOf" srcId="{E270EEF3-237C-4C41-A4A9-2DC3041B0244}" destId="{03BB5894-86AF-4C61-BBD5-4C4F41BD20B2}" srcOrd="1" destOrd="0" presId="urn:microsoft.com/office/officeart/2005/8/layout/hierarchy3"/>
    <dgm:cxn modelId="{1D1B0757-CC03-4D22-8613-FE4E5305D63C}" type="presParOf" srcId="{35C3BE02-6F7F-483C-9AB4-BDCFE1C2F286}" destId="{384C946A-B697-4EF9-9EC9-E05616BA8D0E}" srcOrd="1" destOrd="0" presId="urn:microsoft.com/office/officeart/2005/8/layout/hierarchy3"/>
    <dgm:cxn modelId="{D1644873-0F25-40AC-B1F4-940705AFB130}" type="presParOf" srcId="{384C946A-B697-4EF9-9EC9-E05616BA8D0E}" destId="{5B6397DD-B52F-4636-B45A-0BDAC3B6E5A0}" srcOrd="0" destOrd="0" presId="urn:microsoft.com/office/officeart/2005/8/layout/hierarchy3"/>
    <dgm:cxn modelId="{6B19283D-587D-4185-BF59-FA0AD31DFBFC}" type="presParOf" srcId="{384C946A-B697-4EF9-9EC9-E05616BA8D0E}" destId="{E87A8630-3758-46F0-AD1C-F7A99F3DDF69}" srcOrd="1" destOrd="0" presId="urn:microsoft.com/office/officeart/2005/8/layout/hierarchy3"/>
    <dgm:cxn modelId="{6DBC4112-4975-4818-AC0C-357EAF3A82B1}" type="presParOf" srcId="{384C946A-B697-4EF9-9EC9-E05616BA8D0E}" destId="{4BB06709-A1C2-433E-B1ED-5EA26BD4CE20}" srcOrd="2" destOrd="0" presId="urn:microsoft.com/office/officeart/2005/8/layout/hierarchy3"/>
    <dgm:cxn modelId="{712B057A-FE3D-4F8B-B571-7297D19531DD}" type="presParOf" srcId="{384C946A-B697-4EF9-9EC9-E05616BA8D0E}" destId="{93BCEAC6-221C-4821-9EFC-378CC24280FD}" srcOrd="3" destOrd="0" presId="urn:microsoft.com/office/officeart/2005/8/layout/hierarchy3"/>
    <dgm:cxn modelId="{EE41C52D-9F14-4BAB-8B73-54595DA3D6A9}" type="presParOf" srcId="{384C946A-B697-4EF9-9EC9-E05616BA8D0E}" destId="{75B3D831-B56A-42B0-876B-4B5DAF4F17AD}" srcOrd="4" destOrd="0" presId="urn:microsoft.com/office/officeart/2005/8/layout/hierarchy3"/>
    <dgm:cxn modelId="{FFB37841-9235-455A-9DD6-AF265AFD21D4}" type="presParOf" srcId="{384C946A-B697-4EF9-9EC9-E05616BA8D0E}" destId="{B6AE69A7-B5B9-4037-BDED-6075733AA1EC}" srcOrd="5" destOrd="0" presId="urn:microsoft.com/office/officeart/2005/8/layout/hierarchy3"/>
    <dgm:cxn modelId="{2C40EFF6-34AA-4CD5-A59D-FBEF9F2024F8}" type="presParOf" srcId="{384C946A-B697-4EF9-9EC9-E05616BA8D0E}" destId="{894E02DE-97E3-46BF-8429-B615D70204AC}" srcOrd="6" destOrd="0" presId="urn:microsoft.com/office/officeart/2005/8/layout/hierarchy3"/>
    <dgm:cxn modelId="{DC741ACD-2BE1-4794-A7DE-3FD5AD6A41B9}" type="presParOf" srcId="{384C946A-B697-4EF9-9EC9-E05616BA8D0E}" destId="{06A8EF4F-07B5-4892-9125-C33E213871C8}" srcOrd="7" destOrd="0" presId="urn:microsoft.com/office/officeart/2005/8/layout/hierarchy3"/>
    <dgm:cxn modelId="{36F494E5-665B-42C7-9E68-8FCAD0682E68}" type="presParOf" srcId="{384C946A-B697-4EF9-9EC9-E05616BA8D0E}" destId="{DEF0C2ED-86D7-4BCB-A4B4-F52F34C072B9}" srcOrd="8" destOrd="0" presId="urn:microsoft.com/office/officeart/2005/8/layout/hierarchy3"/>
    <dgm:cxn modelId="{6C6FF3A1-2919-48FA-9F33-4D65BF9FD842}" type="presParOf" srcId="{384C946A-B697-4EF9-9EC9-E05616BA8D0E}" destId="{9B888B77-B437-4DF8-A91D-1969CE9AD6DE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35197B-4528-49F6-A00E-A502B71645E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A64228-BEB8-4736-9BAD-09ADE32BF512}">
      <dgm:prSet phldrT="[Текст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Общественные объединения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9618D25-E109-48CF-83E6-5BA50D6656B5}" type="parTrans" cxnId="{0111A7A2-B427-4A7B-A40A-5A68F4F2C701}">
      <dgm:prSet/>
      <dgm:spPr/>
      <dgm:t>
        <a:bodyPr/>
        <a:lstStyle/>
        <a:p>
          <a:endParaRPr lang="ru-RU"/>
        </a:p>
      </dgm:t>
    </dgm:pt>
    <dgm:pt modelId="{2EA63EB0-C714-4B77-B4ED-51DC3312B235}" type="sibTrans" cxnId="{0111A7A2-B427-4A7B-A40A-5A68F4F2C701}">
      <dgm:prSet/>
      <dgm:spPr/>
      <dgm:t>
        <a:bodyPr/>
        <a:lstStyle/>
        <a:p>
          <a:endParaRPr lang="ru-RU"/>
        </a:p>
      </dgm:t>
    </dgm:pt>
    <dgm:pt modelId="{E6A4FA95-B41C-4196-9C94-4F937FD78A31}">
      <dgm:prSet phldrT="[Текст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общественные организации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EC4FDBE-EE48-4225-B699-8D7694CF6338}" type="parTrans" cxnId="{640FED2B-3970-4EF0-A1CD-CDCC42C876E1}">
      <dgm:prSet/>
      <dgm:spPr/>
      <dgm:t>
        <a:bodyPr/>
        <a:lstStyle/>
        <a:p>
          <a:endParaRPr lang="ru-RU"/>
        </a:p>
      </dgm:t>
    </dgm:pt>
    <dgm:pt modelId="{B939A4F9-6E60-4986-A0A7-B60D14CDAD3B}" type="sibTrans" cxnId="{640FED2B-3970-4EF0-A1CD-CDCC42C876E1}">
      <dgm:prSet/>
      <dgm:spPr/>
      <dgm:t>
        <a:bodyPr/>
        <a:lstStyle/>
        <a:p>
          <a:endParaRPr lang="ru-RU"/>
        </a:p>
      </dgm:t>
    </dgm:pt>
    <dgm:pt modelId="{C48B9641-F0F8-4100-B46A-695F62FA204D}">
      <dgm:prSet phldrT="[Текст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Cambria" panose="02040503050406030204" pitchFamily="18" charset="0"/>
              <a:ea typeface="Cambria" panose="02040503050406030204" pitchFamily="18" charset="0"/>
            </a:rPr>
            <a:t>общественные движения</a:t>
          </a:r>
          <a:endParaRPr lang="ru-RU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ADAD1BD-72F8-4385-A3C9-D4F0160D1457}" type="parTrans" cxnId="{C25BD3D5-3332-460C-8E64-37DF0F786613}">
      <dgm:prSet/>
      <dgm:spPr/>
      <dgm:t>
        <a:bodyPr/>
        <a:lstStyle/>
        <a:p>
          <a:endParaRPr lang="ru-RU"/>
        </a:p>
      </dgm:t>
    </dgm:pt>
    <dgm:pt modelId="{A2173959-BA81-4C69-AB31-81000C944042}" type="sibTrans" cxnId="{C25BD3D5-3332-460C-8E64-37DF0F786613}">
      <dgm:prSet/>
      <dgm:spPr/>
      <dgm:t>
        <a:bodyPr/>
        <a:lstStyle/>
        <a:p>
          <a:endParaRPr lang="ru-RU"/>
        </a:p>
      </dgm:t>
    </dgm:pt>
    <dgm:pt modelId="{A608DFA2-09C1-4312-B595-3F86BDB84C05}" type="pres">
      <dgm:prSet presAssocID="{4C35197B-4528-49F6-A00E-A502B71645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0C07BF0-2CBA-4A2D-A2B9-E693E3E3F805}" type="pres">
      <dgm:prSet presAssocID="{E4A64228-BEB8-4736-9BAD-09ADE32BF512}" presName="hierRoot1" presStyleCnt="0"/>
      <dgm:spPr/>
    </dgm:pt>
    <dgm:pt modelId="{C39B6512-7C09-4CC0-8C06-F44BA7D615E6}" type="pres">
      <dgm:prSet presAssocID="{E4A64228-BEB8-4736-9BAD-09ADE32BF512}" presName="composite" presStyleCnt="0"/>
      <dgm:spPr/>
    </dgm:pt>
    <dgm:pt modelId="{A58377C0-CB05-48B1-889B-9D4C9B738A46}" type="pres">
      <dgm:prSet presAssocID="{E4A64228-BEB8-4736-9BAD-09ADE32BF512}" presName="background" presStyleLbl="node0" presStyleIdx="0" presStyleCnt="1"/>
      <dgm:spPr>
        <a:solidFill>
          <a:schemeClr val="accent5">
            <a:lumMod val="75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  <dgm:pt modelId="{3BCF6B60-8D4E-4A45-B81F-6A1D79EB74CA}" type="pres">
      <dgm:prSet presAssocID="{E4A64228-BEB8-4736-9BAD-09ADE32BF512}" presName="text" presStyleLbl="fgAcc0" presStyleIdx="0" presStyleCnt="1" custLinFactNeighborX="5657" custLinFactNeighborY="-3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B6BE84-8349-43E1-97E7-EF216DC22964}" type="pres">
      <dgm:prSet presAssocID="{E4A64228-BEB8-4736-9BAD-09ADE32BF512}" presName="hierChild2" presStyleCnt="0"/>
      <dgm:spPr/>
    </dgm:pt>
    <dgm:pt modelId="{EB607D0D-8A4F-441A-A80F-71B69980E4DC}" type="pres">
      <dgm:prSet presAssocID="{5EC4FDBE-EE48-4225-B699-8D7694CF6338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62EEA05-83ED-4150-817C-EAC057E3F2B7}" type="pres">
      <dgm:prSet presAssocID="{E6A4FA95-B41C-4196-9C94-4F937FD78A31}" presName="hierRoot2" presStyleCnt="0"/>
      <dgm:spPr/>
    </dgm:pt>
    <dgm:pt modelId="{ED494196-7696-4E73-A18F-C4A0426C18AE}" type="pres">
      <dgm:prSet presAssocID="{E6A4FA95-B41C-4196-9C94-4F937FD78A31}" presName="composite2" presStyleCnt="0"/>
      <dgm:spPr/>
    </dgm:pt>
    <dgm:pt modelId="{54B82A1E-7A13-42EF-828C-DC98DF5C7816}" type="pres">
      <dgm:prSet presAssocID="{E6A4FA95-B41C-4196-9C94-4F937FD78A31}" presName="background2" presStyleLbl="node2" presStyleIdx="0" presStyleCnt="2"/>
      <dgm:spPr>
        <a:solidFill>
          <a:schemeClr val="accent5">
            <a:lumMod val="75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  <dgm:pt modelId="{33A31C79-37E7-42C9-8FEB-6F21D8920CAB}" type="pres">
      <dgm:prSet presAssocID="{E6A4FA95-B41C-4196-9C94-4F937FD78A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FAD2C4-13AE-4286-8B73-5203FC655535}" type="pres">
      <dgm:prSet presAssocID="{E6A4FA95-B41C-4196-9C94-4F937FD78A31}" presName="hierChild3" presStyleCnt="0"/>
      <dgm:spPr/>
    </dgm:pt>
    <dgm:pt modelId="{DD24557B-2ACF-4238-AB15-36C2AA892F30}" type="pres">
      <dgm:prSet presAssocID="{AADAD1BD-72F8-4385-A3C9-D4F0160D145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13E56A3-280F-4E7B-8FF2-2E3032517AC9}" type="pres">
      <dgm:prSet presAssocID="{C48B9641-F0F8-4100-B46A-695F62FA204D}" presName="hierRoot2" presStyleCnt="0"/>
      <dgm:spPr/>
    </dgm:pt>
    <dgm:pt modelId="{86EEF5B8-845B-42D7-85FF-4BCFF81BC6BF}" type="pres">
      <dgm:prSet presAssocID="{C48B9641-F0F8-4100-B46A-695F62FA204D}" presName="composite2" presStyleCnt="0"/>
      <dgm:spPr/>
    </dgm:pt>
    <dgm:pt modelId="{5FCE75AC-5078-4697-A80A-FF103B12BF00}" type="pres">
      <dgm:prSet presAssocID="{C48B9641-F0F8-4100-B46A-695F62FA204D}" presName="background2" presStyleLbl="node2" presStyleIdx="1" presStyleCnt="2"/>
      <dgm:spPr>
        <a:solidFill>
          <a:schemeClr val="accent5">
            <a:lumMod val="75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  <dgm:pt modelId="{E5964574-0015-433F-9FBB-19B5D13BD391}" type="pres">
      <dgm:prSet presAssocID="{C48B9641-F0F8-4100-B46A-695F62FA204D}" presName="text2" presStyleLbl="fgAcc2" presStyleIdx="1" presStyleCnt="2" custLinFactNeighborX="2202" custLinFactNeighborY="7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34CBDC-E938-4223-81DE-B280B07C40C8}" type="pres">
      <dgm:prSet presAssocID="{C48B9641-F0F8-4100-B46A-695F62FA204D}" presName="hierChild3" presStyleCnt="0"/>
      <dgm:spPr/>
    </dgm:pt>
  </dgm:ptLst>
  <dgm:cxnLst>
    <dgm:cxn modelId="{640FED2B-3970-4EF0-A1CD-CDCC42C876E1}" srcId="{E4A64228-BEB8-4736-9BAD-09ADE32BF512}" destId="{E6A4FA95-B41C-4196-9C94-4F937FD78A31}" srcOrd="0" destOrd="0" parTransId="{5EC4FDBE-EE48-4225-B699-8D7694CF6338}" sibTransId="{B939A4F9-6E60-4986-A0A7-B60D14CDAD3B}"/>
    <dgm:cxn modelId="{2D4D83BC-03F2-47CE-ADD1-CCFD13EBB100}" type="presOf" srcId="{E6A4FA95-B41C-4196-9C94-4F937FD78A31}" destId="{33A31C79-37E7-42C9-8FEB-6F21D8920CAB}" srcOrd="0" destOrd="0" presId="urn:microsoft.com/office/officeart/2005/8/layout/hierarchy1"/>
    <dgm:cxn modelId="{3D2BF0BA-4B06-4187-8103-F1A759D14E1A}" type="presOf" srcId="{5EC4FDBE-EE48-4225-B699-8D7694CF6338}" destId="{EB607D0D-8A4F-441A-A80F-71B69980E4DC}" srcOrd="0" destOrd="0" presId="urn:microsoft.com/office/officeart/2005/8/layout/hierarchy1"/>
    <dgm:cxn modelId="{75C4364C-6C08-480E-BE8A-7A2DEBBA828C}" type="presOf" srcId="{C48B9641-F0F8-4100-B46A-695F62FA204D}" destId="{E5964574-0015-433F-9FBB-19B5D13BD391}" srcOrd="0" destOrd="0" presId="urn:microsoft.com/office/officeart/2005/8/layout/hierarchy1"/>
    <dgm:cxn modelId="{D3AE373F-5B2E-4678-AA0C-87BB5CAE483C}" type="presOf" srcId="{AADAD1BD-72F8-4385-A3C9-D4F0160D1457}" destId="{DD24557B-2ACF-4238-AB15-36C2AA892F30}" srcOrd="0" destOrd="0" presId="urn:microsoft.com/office/officeart/2005/8/layout/hierarchy1"/>
    <dgm:cxn modelId="{264610D5-F840-4A2D-9EB1-C8225866805C}" type="presOf" srcId="{4C35197B-4528-49F6-A00E-A502B71645EC}" destId="{A608DFA2-09C1-4312-B595-3F86BDB84C05}" srcOrd="0" destOrd="0" presId="urn:microsoft.com/office/officeart/2005/8/layout/hierarchy1"/>
    <dgm:cxn modelId="{8E305281-AE4F-4B43-A6DB-014F6C3A8800}" type="presOf" srcId="{E4A64228-BEB8-4736-9BAD-09ADE32BF512}" destId="{3BCF6B60-8D4E-4A45-B81F-6A1D79EB74CA}" srcOrd="0" destOrd="0" presId="urn:microsoft.com/office/officeart/2005/8/layout/hierarchy1"/>
    <dgm:cxn modelId="{C25BD3D5-3332-460C-8E64-37DF0F786613}" srcId="{E4A64228-BEB8-4736-9BAD-09ADE32BF512}" destId="{C48B9641-F0F8-4100-B46A-695F62FA204D}" srcOrd="1" destOrd="0" parTransId="{AADAD1BD-72F8-4385-A3C9-D4F0160D1457}" sibTransId="{A2173959-BA81-4C69-AB31-81000C944042}"/>
    <dgm:cxn modelId="{0111A7A2-B427-4A7B-A40A-5A68F4F2C701}" srcId="{4C35197B-4528-49F6-A00E-A502B71645EC}" destId="{E4A64228-BEB8-4736-9BAD-09ADE32BF512}" srcOrd="0" destOrd="0" parTransId="{B9618D25-E109-48CF-83E6-5BA50D6656B5}" sibTransId="{2EA63EB0-C714-4B77-B4ED-51DC3312B235}"/>
    <dgm:cxn modelId="{A0ED5025-18A9-4E65-82C0-19C9595E9A28}" type="presParOf" srcId="{A608DFA2-09C1-4312-B595-3F86BDB84C05}" destId="{70C07BF0-2CBA-4A2D-A2B9-E693E3E3F805}" srcOrd="0" destOrd="0" presId="urn:microsoft.com/office/officeart/2005/8/layout/hierarchy1"/>
    <dgm:cxn modelId="{BB591D9A-A5A3-4650-9309-F419582F1950}" type="presParOf" srcId="{70C07BF0-2CBA-4A2D-A2B9-E693E3E3F805}" destId="{C39B6512-7C09-4CC0-8C06-F44BA7D615E6}" srcOrd="0" destOrd="0" presId="urn:microsoft.com/office/officeart/2005/8/layout/hierarchy1"/>
    <dgm:cxn modelId="{AD0B6DE9-6C98-41A9-A3E1-74D3C24AD105}" type="presParOf" srcId="{C39B6512-7C09-4CC0-8C06-F44BA7D615E6}" destId="{A58377C0-CB05-48B1-889B-9D4C9B738A46}" srcOrd="0" destOrd="0" presId="urn:microsoft.com/office/officeart/2005/8/layout/hierarchy1"/>
    <dgm:cxn modelId="{6685B47F-C2EE-4FF9-9F86-25CB03719C52}" type="presParOf" srcId="{C39B6512-7C09-4CC0-8C06-F44BA7D615E6}" destId="{3BCF6B60-8D4E-4A45-B81F-6A1D79EB74CA}" srcOrd="1" destOrd="0" presId="urn:microsoft.com/office/officeart/2005/8/layout/hierarchy1"/>
    <dgm:cxn modelId="{11DEC0B7-6D13-497B-849F-438F174B22B4}" type="presParOf" srcId="{70C07BF0-2CBA-4A2D-A2B9-E693E3E3F805}" destId="{33B6BE84-8349-43E1-97E7-EF216DC22964}" srcOrd="1" destOrd="0" presId="urn:microsoft.com/office/officeart/2005/8/layout/hierarchy1"/>
    <dgm:cxn modelId="{27C26C8F-CAA6-4F15-AD77-0548514EEAEA}" type="presParOf" srcId="{33B6BE84-8349-43E1-97E7-EF216DC22964}" destId="{EB607D0D-8A4F-441A-A80F-71B69980E4DC}" srcOrd="0" destOrd="0" presId="urn:microsoft.com/office/officeart/2005/8/layout/hierarchy1"/>
    <dgm:cxn modelId="{580358D2-0353-4A35-894A-8D3A01E63E23}" type="presParOf" srcId="{33B6BE84-8349-43E1-97E7-EF216DC22964}" destId="{C62EEA05-83ED-4150-817C-EAC057E3F2B7}" srcOrd="1" destOrd="0" presId="urn:microsoft.com/office/officeart/2005/8/layout/hierarchy1"/>
    <dgm:cxn modelId="{8F9645EA-DF0D-414D-AB23-F73AB7D15417}" type="presParOf" srcId="{C62EEA05-83ED-4150-817C-EAC057E3F2B7}" destId="{ED494196-7696-4E73-A18F-C4A0426C18AE}" srcOrd="0" destOrd="0" presId="urn:microsoft.com/office/officeart/2005/8/layout/hierarchy1"/>
    <dgm:cxn modelId="{831DEA05-C524-4B3B-8D70-ACB2B30E1EBC}" type="presParOf" srcId="{ED494196-7696-4E73-A18F-C4A0426C18AE}" destId="{54B82A1E-7A13-42EF-828C-DC98DF5C7816}" srcOrd="0" destOrd="0" presId="urn:microsoft.com/office/officeart/2005/8/layout/hierarchy1"/>
    <dgm:cxn modelId="{008A4B60-0F6C-46BB-A4C4-4FD217274164}" type="presParOf" srcId="{ED494196-7696-4E73-A18F-C4A0426C18AE}" destId="{33A31C79-37E7-42C9-8FEB-6F21D8920CAB}" srcOrd="1" destOrd="0" presId="urn:microsoft.com/office/officeart/2005/8/layout/hierarchy1"/>
    <dgm:cxn modelId="{4DE649C2-014C-4741-8848-EB607B321460}" type="presParOf" srcId="{C62EEA05-83ED-4150-817C-EAC057E3F2B7}" destId="{E5FAD2C4-13AE-4286-8B73-5203FC655535}" srcOrd="1" destOrd="0" presId="urn:microsoft.com/office/officeart/2005/8/layout/hierarchy1"/>
    <dgm:cxn modelId="{ED38A443-B1B4-4476-82E1-6DBFBF74F28D}" type="presParOf" srcId="{33B6BE84-8349-43E1-97E7-EF216DC22964}" destId="{DD24557B-2ACF-4238-AB15-36C2AA892F30}" srcOrd="2" destOrd="0" presId="urn:microsoft.com/office/officeart/2005/8/layout/hierarchy1"/>
    <dgm:cxn modelId="{09F2F276-F8A2-4D53-BAD9-8291794C91D4}" type="presParOf" srcId="{33B6BE84-8349-43E1-97E7-EF216DC22964}" destId="{213E56A3-280F-4E7B-8FF2-2E3032517AC9}" srcOrd="3" destOrd="0" presId="urn:microsoft.com/office/officeart/2005/8/layout/hierarchy1"/>
    <dgm:cxn modelId="{3CCBF638-CCA2-492C-A593-919B6F15EFEB}" type="presParOf" srcId="{213E56A3-280F-4E7B-8FF2-2E3032517AC9}" destId="{86EEF5B8-845B-42D7-85FF-4BCFF81BC6BF}" srcOrd="0" destOrd="0" presId="urn:microsoft.com/office/officeart/2005/8/layout/hierarchy1"/>
    <dgm:cxn modelId="{72497D40-341E-4DC1-BBD6-24D70ECA6BD7}" type="presParOf" srcId="{86EEF5B8-845B-42D7-85FF-4BCFF81BC6BF}" destId="{5FCE75AC-5078-4697-A80A-FF103B12BF00}" srcOrd="0" destOrd="0" presId="urn:microsoft.com/office/officeart/2005/8/layout/hierarchy1"/>
    <dgm:cxn modelId="{D30A27B4-328E-40AB-9CE5-2EBA64B68D2C}" type="presParOf" srcId="{86EEF5B8-845B-42D7-85FF-4BCFF81BC6BF}" destId="{E5964574-0015-433F-9FBB-19B5D13BD391}" srcOrd="1" destOrd="0" presId="urn:microsoft.com/office/officeart/2005/8/layout/hierarchy1"/>
    <dgm:cxn modelId="{5E405BC1-E75E-4020-B5B4-483D4ECE22CD}" type="presParOf" srcId="{213E56A3-280F-4E7B-8FF2-2E3032517AC9}" destId="{5834CBDC-E938-4223-81DE-B280B07C40C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A408C-7D30-4CE8-BE56-007548519BAE}">
      <dsp:nvSpPr>
        <dsp:cNvPr id="0" name=""/>
        <dsp:cNvSpPr/>
      </dsp:nvSpPr>
      <dsp:spPr>
        <a:xfrm>
          <a:off x="509306" y="1835"/>
          <a:ext cx="3387496" cy="802667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По задачам и характеру деятельности</a:t>
          </a:r>
          <a:endParaRPr lang="ru-RU" sz="22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32815" y="25344"/>
        <a:ext cx="3340478" cy="755649"/>
      </dsp:txXfrm>
    </dsp:sp>
    <dsp:sp modelId="{7255B8EA-E464-49E8-9FA2-A4A73348F3D7}">
      <dsp:nvSpPr>
        <dsp:cNvPr id="0" name=""/>
        <dsp:cNvSpPr/>
      </dsp:nvSpPr>
      <dsp:spPr>
        <a:xfrm>
          <a:off x="848056" y="804502"/>
          <a:ext cx="351669" cy="623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568"/>
              </a:lnTo>
              <a:lnTo>
                <a:pt x="351669" y="6235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D31D5-D708-43B8-A54A-10EEA1D133B4}">
      <dsp:nvSpPr>
        <dsp:cNvPr id="0" name=""/>
        <dsp:cNvSpPr/>
      </dsp:nvSpPr>
      <dsp:spPr>
        <a:xfrm>
          <a:off x="1199725" y="1026736"/>
          <a:ext cx="2630950" cy="8026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революционные</a:t>
          </a:r>
          <a:endParaRPr lang="ru-RU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223234" y="1050245"/>
        <a:ext cx="2583932" cy="755649"/>
      </dsp:txXfrm>
    </dsp:sp>
    <dsp:sp modelId="{6FD96CAE-179E-4401-9C5E-B73DC3256C5B}">
      <dsp:nvSpPr>
        <dsp:cNvPr id="0" name=""/>
        <dsp:cNvSpPr/>
      </dsp:nvSpPr>
      <dsp:spPr>
        <a:xfrm>
          <a:off x="848056" y="804502"/>
          <a:ext cx="351669" cy="1620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0834"/>
              </a:lnTo>
              <a:lnTo>
                <a:pt x="351669" y="16208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B7921-8515-4C89-A273-DC6847A9645D}">
      <dsp:nvSpPr>
        <dsp:cNvPr id="0" name=""/>
        <dsp:cNvSpPr/>
      </dsp:nvSpPr>
      <dsp:spPr>
        <a:xfrm>
          <a:off x="1199725" y="2024002"/>
          <a:ext cx="2630950" cy="8026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реформистские</a:t>
          </a:r>
          <a:endParaRPr lang="ru-RU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223234" y="2047511"/>
        <a:ext cx="2583932" cy="755649"/>
      </dsp:txXfrm>
    </dsp:sp>
    <dsp:sp modelId="{22237D11-F7B8-40C2-9D88-01879CC339C5}">
      <dsp:nvSpPr>
        <dsp:cNvPr id="0" name=""/>
        <dsp:cNvSpPr/>
      </dsp:nvSpPr>
      <dsp:spPr>
        <a:xfrm>
          <a:off x="848056" y="804502"/>
          <a:ext cx="351669" cy="2618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8100"/>
              </a:lnTo>
              <a:lnTo>
                <a:pt x="351669" y="26181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3BF6CC-F4F1-471D-935D-93B5AEED39DA}">
      <dsp:nvSpPr>
        <dsp:cNvPr id="0" name=""/>
        <dsp:cNvSpPr/>
      </dsp:nvSpPr>
      <dsp:spPr>
        <a:xfrm>
          <a:off x="1199725" y="3021268"/>
          <a:ext cx="2630950" cy="8026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консервативные</a:t>
          </a:r>
          <a:endParaRPr lang="ru-RU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223234" y="3044777"/>
        <a:ext cx="2583932" cy="755649"/>
      </dsp:txXfrm>
    </dsp:sp>
    <dsp:sp modelId="{03633BFE-C11B-46EB-A81E-0DBD68D0072B}">
      <dsp:nvSpPr>
        <dsp:cNvPr id="0" name=""/>
        <dsp:cNvSpPr/>
      </dsp:nvSpPr>
      <dsp:spPr>
        <a:xfrm>
          <a:off x="848056" y="804502"/>
          <a:ext cx="351669" cy="3613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3837"/>
              </a:lnTo>
              <a:lnTo>
                <a:pt x="351669" y="36138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E98FE4-889E-4713-AA1E-F8C7199407BF}">
      <dsp:nvSpPr>
        <dsp:cNvPr id="0" name=""/>
        <dsp:cNvSpPr/>
      </dsp:nvSpPr>
      <dsp:spPr>
        <a:xfrm>
          <a:off x="1199725" y="4017006"/>
          <a:ext cx="2630950" cy="8026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реакционные</a:t>
          </a:r>
          <a:endParaRPr lang="ru-RU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223234" y="4040515"/>
        <a:ext cx="2583932" cy="755649"/>
      </dsp:txXfrm>
    </dsp:sp>
    <dsp:sp modelId="{DF8A9828-8637-45BA-A1D6-6C6857B819C4}">
      <dsp:nvSpPr>
        <dsp:cNvPr id="0" name=""/>
        <dsp:cNvSpPr/>
      </dsp:nvSpPr>
      <dsp:spPr>
        <a:xfrm>
          <a:off x="4298137" y="1835"/>
          <a:ext cx="3422155" cy="802667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По участию во власти</a:t>
          </a:r>
          <a:endParaRPr lang="ru-RU" sz="22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321646" y="25344"/>
        <a:ext cx="3375137" cy="755649"/>
      </dsp:txXfrm>
    </dsp:sp>
    <dsp:sp modelId="{D36C681A-144C-4923-9E50-26423E838C4F}">
      <dsp:nvSpPr>
        <dsp:cNvPr id="0" name=""/>
        <dsp:cNvSpPr/>
      </dsp:nvSpPr>
      <dsp:spPr>
        <a:xfrm>
          <a:off x="4640352" y="804502"/>
          <a:ext cx="342215" cy="602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000"/>
              </a:lnTo>
              <a:lnTo>
                <a:pt x="342215" y="6020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14BAB-45D9-4298-B009-880A1A64E3BF}">
      <dsp:nvSpPr>
        <dsp:cNvPr id="0" name=""/>
        <dsp:cNvSpPr/>
      </dsp:nvSpPr>
      <dsp:spPr>
        <a:xfrm>
          <a:off x="4982568" y="1005169"/>
          <a:ext cx="2630950" cy="8026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правящие</a:t>
          </a:r>
          <a:endParaRPr lang="ru-RU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006077" y="1028678"/>
        <a:ext cx="2583932" cy="755649"/>
      </dsp:txXfrm>
    </dsp:sp>
    <dsp:sp modelId="{16FD8187-10BB-4A1B-A080-89280789CFAA}">
      <dsp:nvSpPr>
        <dsp:cNvPr id="0" name=""/>
        <dsp:cNvSpPr/>
      </dsp:nvSpPr>
      <dsp:spPr>
        <a:xfrm>
          <a:off x="4640352" y="804502"/>
          <a:ext cx="342215" cy="1605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5334"/>
              </a:lnTo>
              <a:lnTo>
                <a:pt x="342215" y="16053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AAED5-F9D0-4D00-B34D-893236C0C553}">
      <dsp:nvSpPr>
        <dsp:cNvPr id="0" name=""/>
        <dsp:cNvSpPr/>
      </dsp:nvSpPr>
      <dsp:spPr>
        <a:xfrm>
          <a:off x="4982568" y="2008503"/>
          <a:ext cx="2630950" cy="8026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оппозиционные</a:t>
          </a:r>
          <a:endParaRPr lang="ru-RU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006077" y="2032012"/>
        <a:ext cx="2583932" cy="755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8CDED5-4BE5-4245-B5BA-D3C1BC7BE8EF}">
      <dsp:nvSpPr>
        <dsp:cNvPr id="0" name=""/>
        <dsp:cNvSpPr/>
      </dsp:nvSpPr>
      <dsp:spPr>
        <a:xfrm>
          <a:off x="182490" y="2681"/>
          <a:ext cx="3824416" cy="741387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По идеологической ориентации</a:t>
          </a:r>
          <a:endParaRPr lang="ru-RU" sz="23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04204" y="24395"/>
        <a:ext cx="3780988" cy="697959"/>
      </dsp:txXfrm>
    </dsp:sp>
    <dsp:sp modelId="{29BF1331-30C1-4721-88CF-2EC126171A29}">
      <dsp:nvSpPr>
        <dsp:cNvPr id="0" name=""/>
        <dsp:cNvSpPr/>
      </dsp:nvSpPr>
      <dsp:spPr>
        <a:xfrm>
          <a:off x="564932" y="744068"/>
          <a:ext cx="382441" cy="556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040"/>
              </a:lnTo>
              <a:lnTo>
                <a:pt x="382441" y="556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73054-E95A-4845-B676-133710C56280}">
      <dsp:nvSpPr>
        <dsp:cNvPr id="0" name=""/>
        <dsp:cNvSpPr/>
      </dsp:nvSpPr>
      <dsp:spPr>
        <a:xfrm>
          <a:off x="947373" y="929415"/>
          <a:ext cx="2933675" cy="741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коммунистические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969087" y="951129"/>
        <a:ext cx="2890247" cy="697959"/>
      </dsp:txXfrm>
    </dsp:sp>
    <dsp:sp modelId="{47C60E02-13D7-42B9-A3D4-F1D2F7040193}">
      <dsp:nvSpPr>
        <dsp:cNvPr id="0" name=""/>
        <dsp:cNvSpPr/>
      </dsp:nvSpPr>
      <dsp:spPr>
        <a:xfrm>
          <a:off x="564932" y="744068"/>
          <a:ext cx="382441" cy="1482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2774"/>
              </a:lnTo>
              <a:lnTo>
                <a:pt x="382441" y="14827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22ACF-3C1E-49D0-9C8D-756E9503783E}">
      <dsp:nvSpPr>
        <dsp:cNvPr id="0" name=""/>
        <dsp:cNvSpPr/>
      </dsp:nvSpPr>
      <dsp:spPr>
        <a:xfrm>
          <a:off x="947373" y="1856149"/>
          <a:ext cx="2933663" cy="741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социалистические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969087" y="1877863"/>
        <a:ext cx="2890235" cy="697959"/>
      </dsp:txXfrm>
    </dsp:sp>
    <dsp:sp modelId="{46399FC2-3934-4464-A382-AEE464A9E497}">
      <dsp:nvSpPr>
        <dsp:cNvPr id="0" name=""/>
        <dsp:cNvSpPr/>
      </dsp:nvSpPr>
      <dsp:spPr>
        <a:xfrm>
          <a:off x="564932" y="744068"/>
          <a:ext cx="382441" cy="2409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9508"/>
              </a:lnTo>
              <a:lnTo>
                <a:pt x="382441" y="24095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7752E-115F-41FD-B012-6D776A92B9BA}">
      <dsp:nvSpPr>
        <dsp:cNvPr id="0" name=""/>
        <dsp:cNvSpPr/>
      </dsp:nvSpPr>
      <dsp:spPr>
        <a:xfrm>
          <a:off x="947373" y="2782883"/>
          <a:ext cx="2934885" cy="741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либеральные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969087" y="2804597"/>
        <a:ext cx="2891457" cy="697959"/>
      </dsp:txXfrm>
    </dsp:sp>
    <dsp:sp modelId="{1AE08653-ECE0-44A9-96C3-3104022C2266}">
      <dsp:nvSpPr>
        <dsp:cNvPr id="0" name=""/>
        <dsp:cNvSpPr/>
      </dsp:nvSpPr>
      <dsp:spPr>
        <a:xfrm>
          <a:off x="564932" y="744068"/>
          <a:ext cx="382441" cy="3341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1061"/>
              </a:lnTo>
              <a:lnTo>
                <a:pt x="382441" y="3341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2851A-EAD8-4064-BC52-0FF391DC5060}">
      <dsp:nvSpPr>
        <dsp:cNvPr id="0" name=""/>
        <dsp:cNvSpPr/>
      </dsp:nvSpPr>
      <dsp:spPr>
        <a:xfrm>
          <a:off x="947373" y="3709618"/>
          <a:ext cx="2939618" cy="7510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консервативные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969370" y="3731615"/>
        <a:ext cx="2895624" cy="707031"/>
      </dsp:txXfrm>
    </dsp:sp>
    <dsp:sp modelId="{025F2EAC-195D-465D-A3E3-8639B7216F9F}">
      <dsp:nvSpPr>
        <dsp:cNvPr id="0" name=""/>
        <dsp:cNvSpPr/>
      </dsp:nvSpPr>
      <dsp:spPr>
        <a:xfrm>
          <a:off x="564932" y="744068"/>
          <a:ext cx="382441" cy="4272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2615"/>
              </a:lnTo>
              <a:lnTo>
                <a:pt x="382441" y="42726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D19D8-03FF-4094-89CB-30ABC6EF6F9A}">
      <dsp:nvSpPr>
        <dsp:cNvPr id="0" name=""/>
        <dsp:cNvSpPr/>
      </dsp:nvSpPr>
      <dsp:spPr>
        <a:xfrm>
          <a:off x="947373" y="4645990"/>
          <a:ext cx="2939618" cy="741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неофашистские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969087" y="4667704"/>
        <a:ext cx="2896190" cy="697959"/>
      </dsp:txXfrm>
    </dsp:sp>
    <dsp:sp modelId="{C175689C-1A18-4AB6-AFD4-ED4496ACAEA4}">
      <dsp:nvSpPr>
        <dsp:cNvPr id="0" name=""/>
        <dsp:cNvSpPr/>
      </dsp:nvSpPr>
      <dsp:spPr>
        <a:xfrm>
          <a:off x="4377601" y="2681"/>
          <a:ext cx="3649449" cy="741387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По шкале политического спектра</a:t>
          </a:r>
          <a:endParaRPr lang="ru-RU" sz="23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399315" y="24395"/>
        <a:ext cx="3606021" cy="697959"/>
      </dsp:txXfrm>
    </dsp:sp>
    <dsp:sp modelId="{5B6397DD-B52F-4636-B45A-0BDAC3B6E5A0}">
      <dsp:nvSpPr>
        <dsp:cNvPr id="0" name=""/>
        <dsp:cNvSpPr/>
      </dsp:nvSpPr>
      <dsp:spPr>
        <a:xfrm>
          <a:off x="4742545" y="744068"/>
          <a:ext cx="364944" cy="556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040"/>
              </a:lnTo>
              <a:lnTo>
                <a:pt x="364944" y="556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7A8630-3758-46F0-AD1C-F7A99F3DDF69}">
      <dsp:nvSpPr>
        <dsp:cNvPr id="0" name=""/>
        <dsp:cNvSpPr/>
      </dsp:nvSpPr>
      <dsp:spPr>
        <a:xfrm>
          <a:off x="5107490" y="929415"/>
          <a:ext cx="2939618" cy="741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ультралевые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129204" y="951129"/>
        <a:ext cx="2896190" cy="697959"/>
      </dsp:txXfrm>
    </dsp:sp>
    <dsp:sp modelId="{4BB06709-A1C2-433E-B1ED-5EA26BD4CE20}">
      <dsp:nvSpPr>
        <dsp:cNvPr id="0" name=""/>
        <dsp:cNvSpPr/>
      </dsp:nvSpPr>
      <dsp:spPr>
        <a:xfrm>
          <a:off x="4742545" y="744068"/>
          <a:ext cx="364944" cy="1482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2774"/>
              </a:lnTo>
              <a:lnTo>
                <a:pt x="364944" y="14827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CEAC6-221C-4821-9EFC-378CC24280FD}">
      <dsp:nvSpPr>
        <dsp:cNvPr id="0" name=""/>
        <dsp:cNvSpPr/>
      </dsp:nvSpPr>
      <dsp:spPr>
        <a:xfrm>
          <a:off x="5107490" y="1856149"/>
          <a:ext cx="2939618" cy="741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левые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129204" y="1877863"/>
        <a:ext cx="2896190" cy="697959"/>
      </dsp:txXfrm>
    </dsp:sp>
    <dsp:sp modelId="{75B3D831-B56A-42B0-876B-4B5DAF4F17AD}">
      <dsp:nvSpPr>
        <dsp:cNvPr id="0" name=""/>
        <dsp:cNvSpPr/>
      </dsp:nvSpPr>
      <dsp:spPr>
        <a:xfrm>
          <a:off x="4742545" y="744068"/>
          <a:ext cx="364944" cy="2409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9508"/>
              </a:lnTo>
              <a:lnTo>
                <a:pt x="364944" y="24095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AE69A7-B5B9-4037-BDED-6075733AA1EC}">
      <dsp:nvSpPr>
        <dsp:cNvPr id="0" name=""/>
        <dsp:cNvSpPr/>
      </dsp:nvSpPr>
      <dsp:spPr>
        <a:xfrm>
          <a:off x="5107490" y="2782883"/>
          <a:ext cx="2939618" cy="741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центристские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129204" y="2804597"/>
        <a:ext cx="2896190" cy="697959"/>
      </dsp:txXfrm>
    </dsp:sp>
    <dsp:sp modelId="{894E02DE-97E3-46BF-8429-B615D70204AC}">
      <dsp:nvSpPr>
        <dsp:cNvPr id="0" name=""/>
        <dsp:cNvSpPr/>
      </dsp:nvSpPr>
      <dsp:spPr>
        <a:xfrm>
          <a:off x="4742545" y="744068"/>
          <a:ext cx="364944" cy="3336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6242"/>
              </a:lnTo>
              <a:lnTo>
                <a:pt x="364944" y="33362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8EF4F-07B5-4892-9125-C33E213871C8}">
      <dsp:nvSpPr>
        <dsp:cNvPr id="0" name=""/>
        <dsp:cNvSpPr/>
      </dsp:nvSpPr>
      <dsp:spPr>
        <a:xfrm>
          <a:off x="5107490" y="3709618"/>
          <a:ext cx="2939618" cy="741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правые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129204" y="3731332"/>
        <a:ext cx="2896190" cy="697959"/>
      </dsp:txXfrm>
    </dsp:sp>
    <dsp:sp modelId="{DEF0C2ED-86D7-4BCB-A4B4-F52F34C072B9}">
      <dsp:nvSpPr>
        <dsp:cNvPr id="0" name=""/>
        <dsp:cNvSpPr/>
      </dsp:nvSpPr>
      <dsp:spPr>
        <a:xfrm>
          <a:off x="4742545" y="744068"/>
          <a:ext cx="364944" cy="4262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2977"/>
              </a:lnTo>
              <a:lnTo>
                <a:pt x="364944" y="42629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88B77-B437-4DF8-A91D-1969CE9AD6DE}">
      <dsp:nvSpPr>
        <dsp:cNvPr id="0" name=""/>
        <dsp:cNvSpPr/>
      </dsp:nvSpPr>
      <dsp:spPr>
        <a:xfrm>
          <a:off x="5107490" y="4636352"/>
          <a:ext cx="2939618" cy="741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ультраправые</a:t>
          </a:r>
          <a:endParaRPr lang="ru-RU" sz="25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129204" y="4658066"/>
        <a:ext cx="2896190" cy="6979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24557B-2ACF-4238-AB15-36C2AA892F30}">
      <dsp:nvSpPr>
        <dsp:cNvPr id="0" name=""/>
        <dsp:cNvSpPr/>
      </dsp:nvSpPr>
      <dsp:spPr>
        <a:xfrm>
          <a:off x="4117624" y="1762389"/>
          <a:ext cx="1605563" cy="816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8773"/>
              </a:lnTo>
              <a:lnTo>
                <a:pt x="1605563" y="558773"/>
              </a:lnTo>
              <a:lnTo>
                <a:pt x="1605563" y="8167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07D0D-8A4F-441A-A80F-71B69980E4DC}">
      <dsp:nvSpPr>
        <dsp:cNvPr id="0" name=""/>
        <dsp:cNvSpPr/>
      </dsp:nvSpPr>
      <dsp:spPr>
        <a:xfrm>
          <a:off x="2258317" y="1762389"/>
          <a:ext cx="1859306" cy="816273"/>
        </a:xfrm>
        <a:custGeom>
          <a:avLst/>
          <a:gdLst/>
          <a:ahLst/>
          <a:cxnLst/>
          <a:rect l="0" t="0" r="0" b="0"/>
          <a:pathLst>
            <a:path>
              <a:moveTo>
                <a:pt x="1859306" y="0"/>
              </a:moveTo>
              <a:lnTo>
                <a:pt x="1859306" y="558300"/>
              </a:lnTo>
              <a:lnTo>
                <a:pt x="0" y="558300"/>
              </a:lnTo>
              <a:lnTo>
                <a:pt x="0" y="8162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377C0-CB05-48B1-889B-9D4C9B738A46}">
      <dsp:nvSpPr>
        <dsp:cNvPr id="0" name=""/>
        <dsp:cNvSpPr/>
      </dsp:nvSpPr>
      <dsp:spPr>
        <a:xfrm>
          <a:off x="2725263" y="-5909"/>
          <a:ext cx="2784723" cy="176829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CF6B60-8D4E-4A45-B81F-6A1D79EB74CA}">
      <dsp:nvSpPr>
        <dsp:cNvPr id="0" name=""/>
        <dsp:cNvSpPr/>
      </dsp:nvSpPr>
      <dsp:spPr>
        <a:xfrm>
          <a:off x="3034677" y="288033"/>
          <a:ext cx="2784723" cy="176829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Общественные объединения</a:t>
          </a:r>
          <a:endParaRPr lang="ru-RU" sz="2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086469" y="339825"/>
        <a:ext cx="2681139" cy="1664715"/>
      </dsp:txXfrm>
    </dsp:sp>
    <dsp:sp modelId="{54B82A1E-7A13-42EF-828C-DC98DF5C7816}">
      <dsp:nvSpPr>
        <dsp:cNvPr id="0" name=""/>
        <dsp:cNvSpPr/>
      </dsp:nvSpPr>
      <dsp:spPr>
        <a:xfrm>
          <a:off x="865956" y="2578663"/>
          <a:ext cx="2784723" cy="176829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31C79-37E7-42C9-8FEB-6F21D8920CAB}">
      <dsp:nvSpPr>
        <dsp:cNvPr id="0" name=""/>
        <dsp:cNvSpPr/>
      </dsp:nvSpPr>
      <dsp:spPr>
        <a:xfrm>
          <a:off x="1175370" y="2872606"/>
          <a:ext cx="2784723" cy="176829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общественные организации</a:t>
          </a:r>
          <a:endParaRPr lang="ru-RU" sz="2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227162" y="2924398"/>
        <a:ext cx="2681139" cy="1664715"/>
      </dsp:txXfrm>
    </dsp:sp>
    <dsp:sp modelId="{5FCE75AC-5078-4697-A80A-FF103B12BF00}">
      <dsp:nvSpPr>
        <dsp:cNvPr id="0" name=""/>
        <dsp:cNvSpPr/>
      </dsp:nvSpPr>
      <dsp:spPr>
        <a:xfrm>
          <a:off x="4330826" y="2579136"/>
          <a:ext cx="2784723" cy="176829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64574-0015-433F-9FBB-19B5D13BD391}">
      <dsp:nvSpPr>
        <dsp:cNvPr id="0" name=""/>
        <dsp:cNvSpPr/>
      </dsp:nvSpPr>
      <dsp:spPr>
        <a:xfrm>
          <a:off x="4640240" y="2873079"/>
          <a:ext cx="2784723" cy="176829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общественные движения</a:t>
          </a:r>
          <a:endParaRPr lang="ru-RU" sz="28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4692032" y="2924871"/>
        <a:ext cx="2681139" cy="1664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E6B580-9D9A-49A0-BF5E-E8C43BBA00DC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1C623A-935D-4727-8406-11FBFF925A9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579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86D486-2FB5-413C-B782-F1AD2FB0BFF8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21745D-611F-4C48-8BE5-2A50649D704D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986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2CAF7-BAA9-4D98-9FF5-33CD8B075DD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3391F0-70E6-4FC3-9254-AD10A91F9E80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79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7422EB-D39F-47FC-8F4C-41573C85C443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CC5E47-8DA6-47D3-AEF0-27C39CC132E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693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9DD3E5-2343-410F-9F94-4F06B86F1F66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26C0A4-5D35-445E-8729-1E69242436AB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7607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7B0A5-A33E-4907-80C9-4BEF9DCB013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A7641C-FFB6-44AC-B2AC-F2298CC97AC1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5612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CFE4F4-D072-4E2C-8EC7-D94F34295141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AC1ADA-8E2D-46AC-8780-8A2D32B17579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701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B04ADB-A383-42BD-AC42-4EE1471A925A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7BDBE4-02B3-4378-84CB-04AE514F3A57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36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85EB76-6B22-43CE-AAA5-EF29AAF96FCD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52D269-BE10-4ED6-A144-365A4CE45BA3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2442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BBACD4-3265-4C39-9A6B-70580D894866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3ED2A7-234D-4022-A882-6AF0A47FE692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8904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3926CD-C5E6-4098-BB07-72436474E104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17D03A-716D-49F2-9887-5EC78BD25687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7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3DC8BB-1172-4EB6-9493-DB8922F3B0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01.02.2023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BC5861-EABF-4AF9-BD0B-B29F34BC303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77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208912" cy="1470025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Политические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партии и общественные объединения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9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Советский период</a:t>
            </a:r>
            <a:endParaRPr lang="ru-RU" sz="4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результате сложных революционных событий, начиная с 1917 г., усиливается влияние большевиков. На основе отдельных групп в декабре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1918 г.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создается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Коммунистическая партия (большевиков) Беларуси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1928 г. в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БССР устанавливается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однопартийная система.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Однопартийная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система означала, что в стране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существовала единственная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политическая партия, которая контролировала все политические и экономические ресурсы, в том числе подбирала и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назначала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правящие кадры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Переход от однопартийной системы к многопартийности</a:t>
            </a:r>
            <a:endParaRPr lang="ru-RU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Зарождение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политических партий –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1987-89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гг.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– первые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негосударственные общественные объединения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: «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Талака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», «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Спадчына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», «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Тутэйшыя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», «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Мартыралог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Беларусі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» і </a:t>
            </a:r>
            <a:r>
              <a:rPr lang="ru-RU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інш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Октябре 1988 г. - на базе неформальных объединений создан оргкомитет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Белорусского народного фронта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(БНФ) «Возрождение» (с 1991 г. – партия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III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съезд народных депутатов СССР (март 1990 г.)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отменил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статью 6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Конституции СССР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которая закрепляла 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однопартийность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и монополию КПСС на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власть.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Первая партия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– 1990 г. – Объединенная демократическая партия (1995-1999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«Национально-демократическая партия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белорусов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»).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14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Закон Республики Беларусь "О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политических партиях "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(1994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г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.)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 изменениями и дополнениями - закрепил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порядок образования и деятельности политических партий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Декрет Президента Республики Беларусь от 26 января 1999 г. «О некоторых мерах по упорядочению деятельности политических партий, профессиональных союзов и общественных объединений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"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- увеличил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минимальное количество членов партий, необходимую для регистрации, с 500 до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1000 человек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от большинства областей республики и г. Минска. В результате из 28 существовавших на момент издания декрета политических партий прошли перерегистрацию 17.</a:t>
            </a:r>
          </a:p>
        </p:txBody>
      </p:sp>
    </p:spTree>
    <p:extLst>
      <p:ext uri="{BB962C8B-B14F-4D97-AF65-F5344CB8AC3E}">
        <p14:creationId xmlns:p14="http://schemas.microsoft.com/office/powerpoint/2010/main" val="262364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Условия создания партии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Учредителями партии могут быть только граждане Беларуси, которые достигли 18 лет, обладают избирательным правом, не ограничены судом в дееспособности и не находятся в местах лишения свободы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Для создания политической партии необходимо, чтобы она имела не менее 1000 учредителей.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Создание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 Беларуси партий других государств не допускается.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Члены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политических партий имеют право свободного выхода из нее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60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Членами политических партий </a:t>
            </a:r>
            <a:r>
              <a:rPr lang="ru-RU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не </a:t>
            </a:r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могут быть: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судьи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прокурорские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работники;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сотрудники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органов внутренних дел;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сотрудники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Комитета государственного контроля;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сотрудники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органов безопасности;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военнослужащие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и лица, на которых распространяется статус военнослужащих;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Президент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и члены Центральной комиссии Республики Беларусь по выборам и проведении республиканских референдумов республики Беларусь (до истечения срока полномочий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897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500"/>
          </a:xfrm>
        </p:spPr>
        <p:txBody>
          <a:bodyPr/>
          <a:lstStyle/>
          <a:p>
            <a:r>
              <a:rPr lang="ru-RU" alt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Политические партии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785813"/>
            <a:ext cx="9001125" cy="5857875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Требования: 1.000 членов, в четырех регионах – отделения, учредительный съезд, взнос 20 б.в.</a:t>
            </a:r>
          </a:p>
          <a:p>
            <a:pPr>
              <a:buFont typeface="Arial" charset="0"/>
              <a:buNone/>
              <a:defRPr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Партии,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поддерживающие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политику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властей: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Коммунистическая партия Беларуси</a:t>
            </a:r>
          </a:p>
          <a:p>
            <a:pPr>
              <a:buFont typeface="Arial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Республиканская партия труда и справедливости</a:t>
            </a:r>
          </a:p>
          <a:p>
            <a:pPr>
              <a:buFont typeface="Arial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Республиканская партия</a:t>
            </a:r>
          </a:p>
          <a:p>
            <a:pPr>
              <a:buFont typeface="Arial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Белорусская аграрная партия</a:t>
            </a:r>
          </a:p>
          <a:p>
            <a:pPr>
              <a:buFont typeface="Arial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Белорусская социально-спортивная партия</a:t>
            </a:r>
          </a:p>
          <a:p>
            <a:pPr>
              <a:buFont typeface="Arial" charset="0"/>
              <a:buChar char="•"/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Белорусская патриотическая партия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0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pPr marL="542925" indent="-361950">
              <a:spcBef>
                <a:spcPts val="600"/>
              </a:spcBef>
              <a:buFont typeface="Arial" charset="0"/>
              <a:buNone/>
              <a:defRPr/>
            </a:pPr>
            <a:r>
              <a:rPr lang="ru-RU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Партии, </a:t>
            </a:r>
            <a:r>
              <a:rPr lang="ru-RU" sz="2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не поддерживающие </a:t>
            </a:r>
            <a:r>
              <a:rPr lang="ru-RU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политику властей</a:t>
            </a:r>
          </a:p>
          <a:p>
            <a:pPr marL="542925" indent="-361950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Белорусская партия левых «Справедливый мир» (бывшая Партия коммунистов Беларуси)</a:t>
            </a:r>
          </a:p>
          <a:p>
            <a:pPr marL="542925" indent="-361950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Белорусская партия «Зелёные»</a:t>
            </a:r>
          </a:p>
          <a:p>
            <a:pPr marL="542925" indent="-361950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Объединённая гражданская партия</a:t>
            </a:r>
          </a:p>
          <a:p>
            <a:pPr marL="542925" indent="-361950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Партия БНФ</a:t>
            </a:r>
          </a:p>
          <a:p>
            <a:pPr marL="542925" indent="-361950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Консервативно-Христианская Партия - БНФ</a:t>
            </a:r>
          </a:p>
          <a:p>
            <a:pPr marL="542925" indent="-361950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Белорусская социал-демократическая партия (</a:t>
            </a:r>
            <a:r>
              <a:rPr lang="ru-RU" sz="2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Грамада</a:t>
            </a: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542925" indent="-361950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Партия «Белорусская социал-демократическая </a:t>
            </a:r>
            <a:r>
              <a:rPr lang="ru-RU" sz="2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Грамада</a:t>
            </a: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»</a:t>
            </a:r>
          </a:p>
          <a:p>
            <a:pPr marL="542925" indent="-361950">
              <a:spcBef>
                <a:spcPts val="600"/>
              </a:spcBef>
              <a:buFont typeface="Arial" charset="0"/>
              <a:buNone/>
              <a:defRPr/>
            </a:pPr>
            <a:r>
              <a:rPr lang="ru-RU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Партии, находящиеся в </a:t>
            </a:r>
            <a:r>
              <a:rPr lang="ru-RU" sz="2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конструктивной оппозиции</a:t>
            </a:r>
          </a:p>
          <a:p>
            <a:pPr marL="542925" indent="-361950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Либерально-демократическая партия</a:t>
            </a:r>
          </a:p>
          <a:p>
            <a:pPr marL="542925" indent="-361950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Социал-демократическая партия Народного Согласия</a:t>
            </a:r>
            <a:endParaRPr lang="ru-RU" sz="2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45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5793507"/>
          </a:xfrm>
        </p:spPr>
        <p:txBody>
          <a:bodyPr/>
          <a:lstStyle/>
          <a:p>
            <a:pPr marL="180975" indent="-180975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Левые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партии: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Коммунистическая партия Беларуси, Белорусская партия левых "Справедливый мир", Белорусская аграрная партия, Республиканская партия труда и справедливости, Белорусская патриотическая 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партия.</a:t>
            </a:r>
          </a:p>
          <a:p>
            <a:pPr marL="180975" indent="-180975"/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Социал-демократические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: Белорусская социал-демократическая </a:t>
            </a:r>
            <a:r>
              <a:rPr lang="ru-RU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Грамада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, Белорусская социал-демократическая партия (</a:t>
            </a:r>
            <a:r>
              <a:rPr lang="ru-RU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Грамада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), Социал-демократическая партия народного согласия, Белорусская партия "Зеленые".</a:t>
            </a:r>
          </a:p>
          <a:p>
            <a:pPr marL="180975" indent="-180975"/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Либеральные партии: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 Либерально-демократическая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партией, 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Объединенная гражданская партия, Консервативно-Христианская партия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- БНФ, 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партия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БНФ. </a:t>
            </a:r>
            <a:endParaRPr lang="ru-RU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0975" indent="-180975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Не заявляют о своих идеологических 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принципах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Белорусская социально-спортивная и Республиканская партии. </a:t>
            </a:r>
          </a:p>
        </p:txBody>
      </p:sp>
    </p:spTree>
    <p:extLst>
      <p:ext uri="{BB962C8B-B14F-4D97-AF65-F5344CB8AC3E}">
        <p14:creationId xmlns:p14="http://schemas.microsoft.com/office/powerpoint/2010/main" val="25769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Партийная система </a:t>
            </a:r>
            <a:r>
              <a:rPr lang="ru-RU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 совокупность всех действующих в стране политических </a:t>
            </a:r>
            <a:r>
              <a:rPr lang="ru-RU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партий</a:t>
            </a:r>
          </a:p>
          <a:p>
            <a:pPr marL="0" indent="0">
              <a:spcBef>
                <a:spcPts val="0"/>
              </a:spcBef>
              <a:buNone/>
            </a:pPr>
            <a:endParaRPr lang="ru-RU" sz="3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Виды партийных систем: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однопартийная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двухпартийная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многопартийная</a:t>
            </a:r>
          </a:p>
          <a:p>
            <a:pPr marL="0" indent="0">
              <a:spcBef>
                <a:spcPts val="0"/>
              </a:spcBef>
              <a:buNone/>
            </a:pP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4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Однопартийная система:</a:t>
            </a:r>
            <a:endParaRPr lang="ru-RU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квазиавторитарная</a:t>
            </a:r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3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однопартийно</a:t>
            </a: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-плюралистическая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(Такая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система сложилась после 2-й мировой войны в ряде стран Восточной Европы, оказавшихся в зоне господства 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СССР; современный Китай, 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Россия)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авторитарная</a:t>
            </a:r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Ирак, Сирия, Алжир, Тунис)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тоталитарная</a:t>
            </a: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СССР, КНДР</a:t>
            </a: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93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45638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Политическая партия </a:t>
            </a:r>
            <a:r>
              <a:rPr lang="ru-RU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это наиболее активная и организованная труппа граждан, их добровольный союз, связанный идеологической общностью и стремящийся к обладанию властью в государстве.</a:t>
            </a:r>
          </a:p>
        </p:txBody>
      </p:sp>
    </p:spTree>
    <p:extLst>
      <p:ext uri="{BB962C8B-B14F-4D97-AF65-F5344CB8AC3E}">
        <p14:creationId xmlns:p14="http://schemas.microsoft.com/office/powerpoint/2010/main" val="25456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sz="3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Двухпартийная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30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двухпартийная классическая (США)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30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двухпартийная модифицированная (Германия, Ирландия</a:t>
            </a:r>
            <a:r>
              <a:rPr lang="ru-RU" sz="30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457200" lvl="1" indent="0" algn="ctr">
              <a:buNone/>
            </a:pPr>
            <a:endParaRPr lang="ru-RU" sz="3000" b="1" dirty="0" smtClean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1" indent="0" algn="ctr">
              <a:buNone/>
            </a:pPr>
            <a:r>
              <a:rPr lang="ru-RU" sz="30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Многопартийная  </a:t>
            </a:r>
          </a:p>
          <a:p>
            <a:pPr marL="457200" lvl="1" indent="0">
              <a:buNone/>
            </a:pPr>
            <a:r>
              <a:rPr lang="ru-RU" sz="30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sz="30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Франция, Италия, Бельгия, Нидерланды, Израиль, Швейцария)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7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Существуют страны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, в политической системе которых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отсутствуют партии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(чаще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всего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это абсолютные монархии):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Иордания, Кувейт, Объединенные Арабские Эмираты, Оман, Саудовская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Аравия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88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Общественные организации и движения</a:t>
            </a:r>
            <a:endParaRPr lang="ru-RU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463120"/>
              </p:ext>
            </p:extLst>
          </p:nvPr>
        </p:nvGraphicFramePr>
        <p:xfrm>
          <a:off x="457200" y="1628800"/>
          <a:ext cx="8229600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2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Закон Республики Беларусь </a:t>
            </a:r>
            <a:br>
              <a:rPr lang="ru-RU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«Об </a:t>
            </a:r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общественных </a:t>
            </a:r>
            <a:r>
              <a:rPr lang="ru-RU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объединениях» (1994 г.)</a:t>
            </a:r>
            <a:endParaRPr lang="ru-RU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20000"/>
          </a:bodyPr>
          <a:lstStyle/>
          <a:p>
            <a:pPr marL="361950" indent="-361950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Общественное объединение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- добровольное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формирование граждан, которое они образовали на основе общности интересов для совместной реализации гражданских, экономических, социальных и культурных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прав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61950" indent="-361950">
              <a:buNone/>
            </a:pP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Отличительные черты общественных объединений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не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преследуют коммерческих целей;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не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ставят в качестве цели и основного средства своей деятельности участие в политике</a:t>
            </a:r>
          </a:p>
        </p:txBody>
      </p:sp>
    </p:spTree>
    <p:extLst>
      <p:ext uri="{BB962C8B-B14F-4D97-AF65-F5344CB8AC3E}">
        <p14:creationId xmlns:p14="http://schemas.microsoft.com/office/powerpoint/2010/main" val="34188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ru-RU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Общественная организация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</a:p>
          <a:p>
            <a:pPr marL="0" indent="0"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стабильное социальное образование, имеющее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устав, управленческий аппарат, постоянное членство с уплатой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взносов.</a:t>
            </a:r>
          </a:p>
          <a:p>
            <a:pPr lvl="0"/>
            <a:r>
              <a:rPr lang="ru-RU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Общественное движение </a:t>
            </a:r>
            <a:r>
              <a:rPr lang="ru-RU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нет четко организованной структуры, имеет довольно пестрый состав участников с различными политическими взглядами, в нем нет фиксированного </a:t>
            </a:r>
            <a:r>
              <a:rPr lang="ru-RU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членства.</a:t>
            </a:r>
            <a:endParaRPr lang="ru-RU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36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    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По состоянию на 1 января 2022 года в республике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зарегистрировано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2978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общественных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объединений,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45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союзов (ассоциаций) общественных объединений,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227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фондов,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республиканских государственно-общественных объединений. 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Согласно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законодательству, в Республике Беларусь могут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быть созданы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3 вида общественных объединений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республиканские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деятельность которых распространяется на территорию всей Республики Беларусь и имеющие учредителей в большинстве ее областей;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международные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деятельность которых распространяется на территорию Республики Беларусь (одной или нескольких административно-территориальных единиц) и территорию одного или нескольких иностранных государств, имеющих соответствующие общественные объединения;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местные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деятельность которых распространяется на территорию одной или нескольких административно-территориальных единиц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95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Cambria" panose="02040503050406030204" pitchFamily="18" charset="0"/>
                <a:ea typeface="Cambria" panose="02040503050406030204" pitchFamily="18" charset="0"/>
              </a:rPr>
              <a:t>Отличительные признаки политической партии: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Нацеленность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на </a:t>
            </a:r>
            <a:r>
              <a:rPr lang="ru-RU" b="1" i="1" dirty="0">
                <a:latin typeface="Cambria" panose="02040503050406030204" pitchFamily="18" charset="0"/>
                <a:ea typeface="Cambria" panose="02040503050406030204" pitchFamily="18" charset="0"/>
              </a:rPr>
              <a:t>завоевание и осуществление власти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Наличие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ru-RU" b="1" i="1" dirty="0">
                <a:latin typeface="Cambria" panose="02040503050406030204" pitchFamily="18" charset="0"/>
                <a:ea typeface="Cambria" panose="02040503050406030204" pitchFamily="18" charset="0"/>
              </a:rPr>
              <a:t>политической программы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т. е. документа, в котором формулируются цели и задачи партии.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Наличие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ru-RU" b="1" i="1" dirty="0">
                <a:latin typeface="Cambria" panose="02040503050406030204" pitchFamily="18" charset="0"/>
                <a:ea typeface="Cambria" panose="02040503050406030204" pitchFamily="18" charset="0"/>
              </a:rPr>
              <a:t>организации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руководящие органы, членство, устав партии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Наличие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ru-RU" b="1" i="1" dirty="0">
                <a:latin typeface="Cambria" panose="02040503050406030204" pitchFamily="18" charset="0"/>
                <a:ea typeface="Cambria" panose="02040503050406030204" pitchFamily="18" charset="0"/>
              </a:rPr>
              <a:t>разветвлённой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b="1" i="1" dirty="0">
                <a:latin typeface="Cambria" panose="02040503050406030204" pitchFamily="18" charset="0"/>
                <a:ea typeface="Cambria" panose="02040503050406030204" pitchFamily="18" charset="0"/>
              </a:rPr>
              <a:t>сети местных организаций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ядро которых образуют активисты-добровольцы.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Носитель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определённой </a:t>
            </a:r>
            <a:r>
              <a:rPr lang="ru-RU" b="1" i="1" dirty="0">
                <a:latin typeface="Cambria" panose="02040503050406030204" pitchFamily="18" charset="0"/>
                <a:ea typeface="Cambria" panose="02040503050406030204" pitchFamily="18" charset="0"/>
              </a:rPr>
              <a:t>идеологии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 или особого видения мира и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89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Функции политических партий</a:t>
            </a:r>
            <a:r>
              <a:rPr lang="ru-RU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ru-RU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формирование и обоснование интересов    больших социальных групп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разработка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идеологии, политических программ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участие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 борьбе за власть в государстве и в ее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осуществлении;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формирование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общественного мнения и политическое просвещение общества или его части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подготовка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и выдвижение кадров для государственного аппарата.</a:t>
            </a:r>
          </a:p>
        </p:txBody>
      </p:sp>
    </p:spTree>
    <p:extLst>
      <p:ext uri="{BB962C8B-B14F-4D97-AF65-F5344CB8AC3E}">
        <p14:creationId xmlns:p14="http://schemas.microsoft.com/office/powerpoint/2010/main" val="29782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Типы партий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327992"/>
              </p:ext>
            </p:extLst>
          </p:nvPr>
        </p:nvGraphicFramePr>
        <p:xfrm>
          <a:off x="457200" y="1417638"/>
          <a:ext cx="8229600" cy="4819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38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897396"/>
              </p:ext>
            </p:extLst>
          </p:nvPr>
        </p:nvGraphicFramePr>
        <p:xfrm>
          <a:off x="395536" y="692696"/>
          <a:ext cx="8229600" cy="5390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02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Шкала политического спектра: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Левые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 (социалистические и коммунистические):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1) осуществление реформ;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2) вытеснение частного сектора;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3) социальная защита трудящихся;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4) радикально-революционные методы действия.</a:t>
            </a:r>
          </a:p>
          <a:p>
            <a:pPr marL="0" indent="0">
              <a:buNone/>
            </a:pP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Центристские: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 компромисс, сотрудничество.</a:t>
            </a:r>
          </a:p>
          <a:p>
            <a:pPr marL="0" indent="0">
              <a:buNone/>
            </a:pP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Правые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 (либеральные и консервативные):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1) за сильное государство;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2) охрана частной собственности;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3) за стабильность;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4) отрицательное отношение к революции.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4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Партии на шкале политического спектра </a:t>
            </a:r>
            <a:endParaRPr lang="ru-RU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524734"/>
              </p:ext>
            </p:extLst>
          </p:nvPr>
        </p:nvGraphicFramePr>
        <p:xfrm>
          <a:off x="457200" y="1052736"/>
          <a:ext cx="8229600" cy="558865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65833891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91756081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9380553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03515490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143993749"/>
                    </a:ext>
                  </a:extLst>
                </a:gridCol>
              </a:tblGrid>
              <a:tr h="174323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Крайние левые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коммунисти-ческие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экологичес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-кие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, анархистские)</a:t>
                      </a:r>
                      <a:endParaRPr lang="ru-RU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Левые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(социал-демократические)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Центристы</a:t>
                      </a:r>
                    </a:p>
                    <a:p>
                      <a:pPr marL="0" indent="0"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либеральные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Правые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консерватив-ные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Крайние правые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(нацистские,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фашистские)</a:t>
                      </a:r>
                      <a:endParaRPr lang="ru-RU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916312"/>
                  </a:ext>
                </a:extLst>
              </a:tr>
              <a:tr h="3729375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700" dirty="0" err="1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революцион-ные</a:t>
                      </a: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методы</a:t>
                      </a: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идеи равенства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вытеснение частного </a:t>
                      </a: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сектора</a:t>
                      </a:r>
                      <a:endParaRPr lang="ru-RU" sz="17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700" dirty="0" err="1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осуществле-ние</a:t>
                      </a: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реформ</a:t>
                      </a: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социальная защита трудящихся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700" dirty="0" err="1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многоуклад-ная</a:t>
                      </a: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экономика</a:t>
                      </a: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компромисс,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700" dirty="0" err="1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сотрудничест</a:t>
                      </a: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-во</a:t>
                      </a:r>
                      <a:endParaRPr lang="ru-RU" sz="17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отрицатель-</a:t>
                      </a:r>
                      <a:r>
                        <a:rPr lang="ru-RU" sz="1700" dirty="0" err="1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ное</a:t>
                      </a: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отношение к революции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сильное государство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охрана частной собственности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7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стабильность</a:t>
                      </a:r>
                      <a:endParaRPr lang="ru-RU" sz="17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7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радикальные методы</a:t>
                      </a:r>
                      <a:endParaRPr lang="ru-RU" sz="17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062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19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История развития </a:t>
            </a:r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политических партий </a:t>
            </a:r>
            <a:r>
              <a:rPr lang="ru-RU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Беларуси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2" y="1600200"/>
            <a:ext cx="8928992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До 1905 года все политические партии - </a:t>
            </a: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нелегальные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Из </a:t>
            </a:r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народнических организаций </a:t>
            </a: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(1880-е гг.) выросли:</a:t>
            </a:r>
          </a:p>
          <a:p>
            <a:pPr marL="0" indent="361950">
              <a:spcBef>
                <a:spcPts val="0"/>
              </a:spcBef>
              <a:buNone/>
            </a:pP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Эсеры, Белорусская социалистическая </a:t>
            </a:r>
            <a:r>
              <a:rPr lang="ru-RU" sz="2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грамада</a:t>
            </a:r>
            <a:endParaRPr lang="ru-RU" sz="2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Социал-демократы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361950">
              <a:spcBef>
                <a:spcPts val="0"/>
              </a:spcBef>
              <a:buNone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Бунд, </a:t>
            </a: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РСДРП</a:t>
            </a:r>
          </a:p>
          <a:p>
            <a:pPr>
              <a:spcBef>
                <a:spcPts val="0"/>
              </a:spcBef>
            </a:pP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После 1905 </a:t>
            </a: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года - </a:t>
            </a:r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легальные</a:t>
            </a: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партии:</a:t>
            </a:r>
          </a:p>
          <a:p>
            <a:pPr marL="0" indent="361950">
              <a:spcBef>
                <a:spcPts val="0"/>
              </a:spcBef>
              <a:buNone/>
            </a:pPr>
            <a:r>
              <a:rPr 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Кадеты, Черносотенцы и др.</a:t>
            </a:r>
            <a:endParaRPr lang="ru-RU" sz="2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3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1062</Words>
  <Application>Microsoft Office PowerPoint</Application>
  <PresentationFormat>Экран (4:3)</PresentationFormat>
  <Paragraphs>174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</vt:lpstr>
      <vt:lpstr>Times New Roman</vt:lpstr>
      <vt:lpstr>Wingdings</vt:lpstr>
      <vt:lpstr>Тема Office</vt:lpstr>
      <vt:lpstr>2_Тема Office</vt:lpstr>
      <vt:lpstr>Политические партии и общественные объединения</vt:lpstr>
      <vt:lpstr>Политическая партия - это наиболее активная и организованная труппа граждан, их добровольный союз, связанный идеологической общностью и стремящийся к обладанию властью в государстве.</vt:lpstr>
      <vt:lpstr>Отличительные признаки политической партии:</vt:lpstr>
      <vt:lpstr>Функции политических партий:</vt:lpstr>
      <vt:lpstr>Типы партий:</vt:lpstr>
      <vt:lpstr>Презентация PowerPoint</vt:lpstr>
      <vt:lpstr>Шкала политического спектра:</vt:lpstr>
      <vt:lpstr>Партии на шкале политического спектра </vt:lpstr>
      <vt:lpstr>История развития политических партий в Беларуси</vt:lpstr>
      <vt:lpstr>Советский период</vt:lpstr>
      <vt:lpstr>Переход от однопартийной системы к многопартийности</vt:lpstr>
      <vt:lpstr>Презентация PowerPoint</vt:lpstr>
      <vt:lpstr>Условия создания партии</vt:lpstr>
      <vt:lpstr>Членами политических партий  не могут быть:</vt:lpstr>
      <vt:lpstr>Политические партии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Общественные организации и движения</vt:lpstr>
      <vt:lpstr>Закон Республики Беларусь  «Об общественных объединениях» (1994 г.)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партия - это наиболее активная и организованная труппа граждан, их добровольный союз, связанный идеологической общностью и стремящийся к обладанию властью в государстве.</dc:title>
  <dc:creator>Андрей</dc:creator>
  <cp:lastModifiedBy>Дмитрий Тарасёнок</cp:lastModifiedBy>
  <cp:revision>47</cp:revision>
  <dcterms:created xsi:type="dcterms:W3CDTF">2016-03-16T14:24:58Z</dcterms:created>
  <dcterms:modified xsi:type="dcterms:W3CDTF">2023-02-01T19:47:03Z</dcterms:modified>
</cp:coreProperties>
</file>